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3" r:id="rId4"/>
    <p:sldId id="260" r:id="rId5"/>
    <p:sldId id="258" r:id="rId6"/>
  </p:sldIdLst>
  <p:sldSz cx="9144000" cy="5143500" type="screen16x9"/>
  <p:notesSz cx="6858000" cy="9144000"/>
  <p:embeddedFontLst>
    <p:embeddedFont>
      <p:font typeface="Assistant Light" panose="020B0604020202020204" charset="-79"/>
      <p:regular r:id="rId8"/>
      <p:bold r:id="rId9"/>
    </p:embeddedFont>
    <p:embeddedFont>
      <p:font typeface="Bebas Neue" panose="020B0604020202020204" charset="0"/>
      <p:regular r:id="rId10"/>
    </p:embeddedFont>
    <p:embeddedFont>
      <p:font typeface="Cambria Math" panose="02040503050406030204" pitchFamily="18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ssistant" panose="020B0604020202020204" charset="-79"/>
      <p:regular r:id="rId16"/>
      <p:bold r:id="rId17"/>
    </p:embeddedFont>
    <p:embeddedFont>
      <p:font typeface="Nunito Sans" panose="020B0604020202020204" charset="-52"/>
      <p:regular r:id="rId18"/>
      <p:bold r:id="rId19"/>
      <p:italic r:id="rId20"/>
      <p:boldItalic r:id="rId21"/>
    </p:embeddedFont>
    <p:embeddedFont>
      <p:font typeface="Nunito Sans ExtraBold" panose="020B0604020202020204" charset="-52"/>
      <p:bold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F48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CCCAFC-87C9-43E9-93DF-2D488E351189}">
  <a:tblStyle styleId="{DACCCAFC-87C9-43E9-93DF-2D488E351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702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3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f49c216f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f49c216f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74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6f49c216f6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6f49c216f6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1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f49c216f6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6f49c216f6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23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f49c216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6f49c216f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25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371925" y="-437650"/>
            <a:ext cx="62316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3200" y="-53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66800" y="1665538"/>
            <a:ext cx="3136500" cy="15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66800" y="3220863"/>
            <a:ext cx="3136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Sans"/>
              <a:buNone/>
              <a:defRPr sz="3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1079530" y="1267041"/>
            <a:ext cx="3505200" cy="24107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Модель сетевого взаимодействия центров 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«ТОЧКА РОСТА» </a:t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 ресурсным центром на базе ОО</a:t>
            </a:r>
            <a:endParaRPr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217729" y="89210"/>
            <a:ext cx="3505199" cy="63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Муниципальное бюджетное общеобразовательное учреждение </a:t>
            </a:r>
            <a:r>
              <a:rPr lang="ru-RU" sz="1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средняя общеобразовательная школа № 13 </a:t>
            </a:r>
            <a:endParaRPr lang="ru-RU" sz="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имени Героя Советского Союза Г.К. Кулика </a:t>
            </a:r>
          </a:p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муниципального образования Тимашевский район</a:t>
            </a:r>
          </a:p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xmlns="" id="{34720FE9-DB79-4EEE-96FA-C6599361F9A3}"/>
              </a:ext>
            </a:extLst>
          </p:cNvPr>
          <p:cNvSpPr/>
          <p:nvPr/>
        </p:nvSpPr>
        <p:spPr>
          <a:xfrm>
            <a:off x="-4934100" y="-414062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886BDD-2EF3-4F00-A331-176B89061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37974" y="1492729"/>
            <a:ext cx="5763809" cy="2158041"/>
          </a:xfrm>
          <a:prstGeom prst="rect">
            <a:avLst/>
          </a:prstGeom>
        </p:spPr>
      </p:pic>
      <p:sp>
        <p:nvSpPr>
          <p:cNvPr id="7" name="Google Shape;55;p15">
            <a:extLst>
              <a:ext uri="{FF2B5EF4-FFF2-40B4-BE49-F238E27FC236}">
                <a16:creationId xmlns:a16="http://schemas.microsoft.com/office/drawing/2014/main" xmlns="" id="{2166A88A-5F38-4BC1-BBCC-495CD49B5D36}"/>
              </a:ext>
            </a:extLst>
          </p:cNvPr>
          <p:cNvSpPr txBox="1">
            <a:spLocks/>
          </p:cNvSpPr>
          <p:nvPr/>
        </p:nvSpPr>
        <p:spPr>
          <a:xfrm>
            <a:off x="444470" y="3907734"/>
            <a:ext cx="3505199" cy="41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lnSpc>
                <a:spcPts val="1000"/>
              </a:lnSpc>
            </a:pPr>
            <a:r>
              <a:rPr lang="ru-RU" sz="11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Отчёт</a:t>
            </a: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ts val="1000"/>
              </a:lnSpc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итогам реализации проекта краевой инновационной площадки в 2023г.</a:t>
            </a:r>
            <a:endParaRPr lang="ru-RU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670394" y="2969179"/>
            <a:ext cx="2688824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8"/>
          <p:cNvSpPr/>
          <p:nvPr/>
        </p:nvSpPr>
        <p:spPr>
          <a:xfrm>
            <a:off x="3024554" y="1656405"/>
            <a:ext cx="3265267" cy="220069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 flipH="1">
            <a:off x="3292451" y="1858061"/>
            <a:ext cx="2688824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Создание открытого сообщества неравнодушных людей, заинтересованных в формировании новой системы образования и создании комплекса ресурсов для практической работы: кадрово-методического центра, современной интернет-платформы, модели сетевого взаимодействия Центров «Точка роста» нового типа и конгломерата интереснейших образовательных проектов и методик</a:t>
            </a:r>
            <a:endParaRPr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ssistant Light"/>
              <a:sym typeface="Assistant Light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670785" y="902053"/>
            <a:ext cx="2688824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/>
          <p:nvPr/>
        </p:nvSpPr>
        <p:spPr>
          <a:xfrm flipH="1">
            <a:off x="1005840" y="1539875"/>
            <a:ext cx="2143568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Aft>
                <a:spcPts val="1600"/>
              </a:spcAft>
              <a:buNone/>
              <a:defRPr sz="10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>
              <a:lnSpc>
                <a:spcPts val="900"/>
              </a:lnSpc>
            </a:pPr>
            <a:r>
              <a:rPr lang="ru-RU" dirty="0">
                <a:solidFill>
                  <a:schemeClr val="tx1"/>
                </a:solidFill>
              </a:rPr>
              <a:t>Разработка и апробация методов, методик и технологий в области организации деятельности детских объединений в условиях реализации дополнительного образования детей на базе ОО</a:t>
            </a:r>
            <a:endParaRPr dirty="0">
              <a:solidFill>
                <a:schemeClr val="tx1"/>
              </a:solidFill>
              <a:sym typeface="Assistant Light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1956548" y="1135101"/>
            <a:ext cx="271900" cy="306367"/>
            <a:chOff x="1484200" y="238125"/>
            <a:chExt cx="4632025" cy="5219200"/>
          </a:xfrm>
        </p:grpSpPr>
        <p:sp>
          <p:nvSpPr>
            <p:cNvPr id="133" name="Google Shape;133;p18"/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Google Shape;138;p18"/>
          <p:cNvSpPr/>
          <p:nvPr/>
        </p:nvSpPr>
        <p:spPr>
          <a:xfrm>
            <a:off x="5929353" y="805241"/>
            <a:ext cx="2543861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 txBox="1"/>
          <p:nvPr/>
        </p:nvSpPr>
        <p:spPr>
          <a:xfrm flipH="1">
            <a:off x="1071709" y="3579409"/>
            <a:ext cx="2041578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ts val="900"/>
              </a:lnSpc>
              <a:spcAft>
                <a:spcPts val="1600"/>
              </a:spcAft>
              <a:buNone/>
              <a:defRPr sz="100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Экспериментальная проверка систем оценки качества, новых форм и методов управления процессом сетевого взаимодействия</a:t>
            </a:r>
            <a:endParaRPr dirty="0">
              <a:sym typeface="Assistant Light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929354" y="2973434"/>
            <a:ext cx="254386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18"/>
          <p:cNvGrpSpPr/>
          <p:nvPr/>
        </p:nvGrpSpPr>
        <p:grpSpPr>
          <a:xfrm>
            <a:off x="7143125" y="979351"/>
            <a:ext cx="276470" cy="300104"/>
            <a:chOff x="1396125" y="238125"/>
            <a:chExt cx="4808175" cy="5219200"/>
          </a:xfrm>
        </p:grpSpPr>
        <p:sp>
          <p:nvSpPr>
            <p:cNvPr id="144" name="Google Shape;144;p18"/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18"/>
          <p:cNvGrpSpPr/>
          <p:nvPr/>
        </p:nvGrpSpPr>
        <p:grpSpPr>
          <a:xfrm>
            <a:off x="7108653" y="3163465"/>
            <a:ext cx="276453" cy="293319"/>
            <a:chOff x="1340675" y="238125"/>
            <a:chExt cx="4919100" cy="5219200"/>
          </a:xfrm>
        </p:grpSpPr>
        <p:sp>
          <p:nvSpPr>
            <p:cNvPr id="164" name="Google Shape;164;p18"/>
            <p:cNvSpPr/>
            <p:nvPr/>
          </p:nvSpPr>
          <p:spPr>
            <a:xfrm>
              <a:off x="5057700" y="4623050"/>
              <a:ext cx="943550" cy="575750"/>
            </a:xfrm>
            <a:custGeom>
              <a:avLst/>
              <a:gdLst/>
              <a:ahLst/>
              <a:cxnLst/>
              <a:rect l="l" t="t" r="r" b="b"/>
              <a:pathLst>
                <a:path w="37742" h="23030" extrusionOk="0">
                  <a:moveTo>
                    <a:pt x="31707" y="0"/>
                  </a:moveTo>
                  <a:lnTo>
                    <a:pt x="31707" y="16995"/>
                  </a:lnTo>
                  <a:lnTo>
                    <a:pt x="0" y="16995"/>
                  </a:lnTo>
                  <a:lnTo>
                    <a:pt x="0" y="23030"/>
                  </a:lnTo>
                  <a:lnTo>
                    <a:pt x="37742" y="23030"/>
                  </a:lnTo>
                  <a:lnTo>
                    <a:pt x="3774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4741275" y="5047900"/>
              <a:ext cx="172100" cy="150900"/>
            </a:xfrm>
            <a:custGeom>
              <a:avLst/>
              <a:gdLst/>
              <a:ahLst/>
              <a:cxnLst/>
              <a:rect l="l" t="t" r="r" b="b"/>
              <a:pathLst>
                <a:path w="6884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6884" y="6036"/>
                  </a:lnTo>
                  <a:lnTo>
                    <a:pt x="6884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599175" y="4106825"/>
              <a:ext cx="150900" cy="610825"/>
            </a:xfrm>
            <a:custGeom>
              <a:avLst/>
              <a:gdLst/>
              <a:ahLst/>
              <a:cxnLst/>
              <a:rect l="l" t="t" r="r" b="b"/>
              <a:pathLst>
                <a:path w="6036" h="24433" extrusionOk="0">
                  <a:moveTo>
                    <a:pt x="1" y="1"/>
                  </a:moveTo>
                  <a:lnTo>
                    <a:pt x="1" y="24433"/>
                  </a:lnTo>
                  <a:lnTo>
                    <a:pt x="6035" y="244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599175" y="3805100"/>
              <a:ext cx="150900" cy="138650"/>
            </a:xfrm>
            <a:custGeom>
              <a:avLst/>
              <a:gdLst/>
              <a:ahLst/>
              <a:cxnLst/>
              <a:rect l="l" t="t" r="r" b="b"/>
              <a:pathLst>
                <a:path w="6036" h="5546" extrusionOk="0">
                  <a:moveTo>
                    <a:pt x="1" y="0"/>
                  </a:moveTo>
                  <a:lnTo>
                    <a:pt x="1" y="5546"/>
                  </a:lnTo>
                  <a:lnTo>
                    <a:pt x="6035" y="5546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340675" y="238125"/>
              <a:ext cx="4919100" cy="5219200"/>
            </a:xfrm>
            <a:custGeom>
              <a:avLst/>
              <a:gdLst/>
              <a:ahLst/>
              <a:cxnLst/>
              <a:rect l="l" t="t" r="r" b="b"/>
              <a:pathLst>
                <a:path w="196764" h="208768" extrusionOk="0">
                  <a:moveTo>
                    <a:pt x="99197" y="21855"/>
                  </a:moveTo>
                  <a:cubicBezTo>
                    <a:pt x="110125" y="21855"/>
                    <a:pt x="119160" y="30173"/>
                    <a:pt x="120302" y="40807"/>
                  </a:cubicBezTo>
                  <a:lnTo>
                    <a:pt x="76461" y="40807"/>
                  </a:lnTo>
                  <a:cubicBezTo>
                    <a:pt x="77603" y="30173"/>
                    <a:pt x="86606" y="21855"/>
                    <a:pt x="97566" y="21855"/>
                  </a:cubicBezTo>
                  <a:close/>
                  <a:moveTo>
                    <a:pt x="99719" y="6035"/>
                  </a:moveTo>
                  <a:cubicBezTo>
                    <a:pt x="119291" y="6035"/>
                    <a:pt x="135340" y="21464"/>
                    <a:pt x="136253" y="40807"/>
                  </a:cubicBezTo>
                  <a:lnTo>
                    <a:pt x="126337" y="40807"/>
                  </a:lnTo>
                  <a:cubicBezTo>
                    <a:pt x="125195" y="26846"/>
                    <a:pt x="113452" y="15821"/>
                    <a:pt x="99197" y="15821"/>
                  </a:cubicBezTo>
                  <a:lnTo>
                    <a:pt x="97566" y="15821"/>
                  </a:lnTo>
                  <a:cubicBezTo>
                    <a:pt x="83311" y="15821"/>
                    <a:pt x="71568" y="26846"/>
                    <a:pt x="70426" y="40807"/>
                  </a:cubicBezTo>
                  <a:lnTo>
                    <a:pt x="60510" y="40807"/>
                  </a:lnTo>
                  <a:cubicBezTo>
                    <a:pt x="61423" y="21464"/>
                    <a:pt x="77472" y="6035"/>
                    <a:pt x="97044" y="6035"/>
                  </a:cubicBezTo>
                  <a:close/>
                  <a:moveTo>
                    <a:pt x="190728" y="46842"/>
                  </a:moveTo>
                  <a:lnTo>
                    <a:pt x="190728" y="94565"/>
                  </a:lnTo>
                  <a:cubicBezTo>
                    <a:pt x="190728" y="110679"/>
                    <a:pt x="177648" y="123760"/>
                    <a:pt x="161566" y="123760"/>
                  </a:cubicBezTo>
                  <a:lnTo>
                    <a:pt x="115409" y="123760"/>
                  </a:lnTo>
                  <a:lnTo>
                    <a:pt x="115409" y="96653"/>
                  </a:lnTo>
                  <a:lnTo>
                    <a:pt x="81354" y="96653"/>
                  </a:lnTo>
                  <a:lnTo>
                    <a:pt x="81354" y="123760"/>
                  </a:lnTo>
                  <a:lnTo>
                    <a:pt x="35197" y="123760"/>
                  </a:lnTo>
                  <a:cubicBezTo>
                    <a:pt x="19115" y="123760"/>
                    <a:pt x="6035" y="110679"/>
                    <a:pt x="6035" y="94565"/>
                  </a:cubicBezTo>
                  <a:lnTo>
                    <a:pt x="6035" y="46842"/>
                  </a:lnTo>
                  <a:close/>
                  <a:moveTo>
                    <a:pt x="109407" y="102655"/>
                  </a:moveTo>
                  <a:lnTo>
                    <a:pt x="109407" y="150867"/>
                  </a:lnTo>
                  <a:lnTo>
                    <a:pt x="87356" y="150867"/>
                  </a:lnTo>
                  <a:lnTo>
                    <a:pt x="87356" y="102655"/>
                  </a:lnTo>
                  <a:close/>
                  <a:moveTo>
                    <a:pt x="190728" y="114235"/>
                  </a:moveTo>
                  <a:lnTo>
                    <a:pt x="190728" y="202732"/>
                  </a:lnTo>
                  <a:lnTo>
                    <a:pt x="6035" y="202732"/>
                  </a:lnTo>
                  <a:lnTo>
                    <a:pt x="6035" y="114235"/>
                  </a:lnTo>
                  <a:cubicBezTo>
                    <a:pt x="12363" y="123597"/>
                    <a:pt x="23062" y="129794"/>
                    <a:pt x="35197" y="129794"/>
                  </a:cubicBezTo>
                  <a:lnTo>
                    <a:pt x="81354" y="129794"/>
                  </a:lnTo>
                  <a:lnTo>
                    <a:pt x="81354" y="156902"/>
                  </a:lnTo>
                  <a:lnTo>
                    <a:pt x="115409" y="156902"/>
                  </a:lnTo>
                  <a:lnTo>
                    <a:pt x="115409" y="129794"/>
                  </a:lnTo>
                  <a:lnTo>
                    <a:pt x="161566" y="129794"/>
                  </a:lnTo>
                  <a:cubicBezTo>
                    <a:pt x="173701" y="129794"/>
                    <a:pt x="184400" y="123597"/>
                    <a:pt x="190728" y="114235"/>
                  </a:cubicBezTo>
                  <a:close/>
                  <a:moveTo>
                    <a:pt x="97044" y="0"/>
                  </a:moveTo>
                  <a:cubicBezTo>
                    <a:pt x="74145" y="0"/>
                    <a:pt x="55421" y="18137"/>
                    <a:pt x="54475" y="40807"/>
                  </a:cubicBezTo>
                  <a:lnTo>
                    <a:pt x="0" y="40807"/>
                  </a:lnTo>
                  <a:lnTo>
                    <a:pt x="0" y="89444"/>
                  </a:lnTo>
                  <a:lnTo>
                    <a:pt x="0" y="94565"/>
                  </a:lnTo>
                  <a:lnTo>
                    <a:pt x="0" y="208767"/>
                  </a:lnTo>
                  <a:lnTo>
                    <a:pt x="196763" y="208767"/>
                  </a:lnTo>
                  <a:lnTo>
                    <a:pt x="196763" y="94565"/>
                  </a:lnTo>
                  <a:lnTo>
                    <a:pt x="196763" y="89444"/>
                  </a:lnTo>
                  <a:lnTo>
                    <a:pt x="196763" y="40807"/>
                  </a:lnTo>
                  <a:lnTo>
                    <a:pt x="142288" y="40807"/>
                  </a:lnTo>
                  <a:cubicBezTo>
                    <a:pt x="141342" y="18137"/>
                    <a:pt x="122618" y="0"/>
                    <a:pt x="9971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1659525" y="2786550"/>
              <a:ext cx="529275" cy="433050"/>
            </a:xfrm>
            <a:custGeom>
              <a:avLst/>
              <a:gdLst/>
              <a:ahLst/>
              <a:cxnLst/>
              <a:rect l="l" t="t" r="r" b="b"/>
              <a:pathLst>
                <a:path w="21171" h="17322" extrusionOk="0">
                  <a:moveTo>
                    <a:pt x="5448" y="0"/>
                  </a:moveTo>
                  <a:lnTo>
                    <a:pt x="0" y="2512"/>
                  </a:lnTo>
                  <a:cubicBezTo>
                    <a:pt x="3752" y="10634"/>
                    <a:pt x="11613" y="16310"/>
                    <a:pt x="20486" y="17321"/>
                  </a:cubicBezTo>
                  <a:lnTo>
                    <a:pt x="21171" y="11352"/>
                  </a:lnTo>
                  <a:cubicBezTo>
                    <a:pt x="14353" y="10569"/>
                    <a:pt x="8351" y="6230"/>
                    <a:pt x="544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4817125" y="1516800"/>
              <a:ext cx="218575" cy="150900"/>
            </a:xfrm>
            <a:custGeom>
              <a:avLst/>
              <a:gdLst/>
              <a:ahLst/>
              <a:cxnLst/>
              <a:rect l="l" t="t" r="r" b="b"/>
              <a:pathLst>
                <a:path w="8743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8743" y="6036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308050" y="1516800"/>
              <a:ext cx="693200" cy="433075"/>
            </a:xfrm>
            <a:custGeom>
              <a:avLst/>
              <a:gdLst/>
              <a:ahLst/>
              <a:cxnLst/>
              <a:rect l="l" t="t" r="r" b="b"/>
              <a:pathLst>
                <a:path w="27728" h="17323" extrusionOk="0">
                  <a:moveTo>
                    <a:pt x="1" y="1"/>
                  </a:moveTo>
                  <a:lnTo>
                    <a:pt x="1" y="6036"/>
                  </a:lnTo>
                  <a:lnTo>
                    <a:pt x="21693" y="6036"/>
                  </a:lnTo>
                  <a:lnTo>
                    <a:pt x="21693" y="17322"/>
                  </a:lnTo>
                  <a:lnTo>
                    <a:pt x="27728" y="17322"/>
                  </a:lnTo>
                  <a:lnTo>
                    <a:pt x="2772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568600" y="3490325"/>
              <a:ext cx="463225" cy="464025"/>
            </a:xfrm>
            <a:custGeom>
              <a:avLst/>
              <a:gdLst/>
              <a:ahLst/>
              <a:cxnLst/>
              <a:rect l="l" t="t" r="r" b="b"/>
              <a:pathLst>
                <a:path w="18529" h="18561" extrusionOk="0">
                  <a:moveTo>
                    <a:pt x="9265" y="6035"/>
                  </a:moveTo>
                  <a:cubicBezTo>
                    <a:pt x="11059" y="6035"/>
                    <a:pt x="12527" y="7503"/>
                    <a:pt x="12527" y="9297"/>
                  </a:cubicBezTo>
                  <a:cubicBezTo>
                    <a:pt x="12527" y="11058"/>
                    <a:pt x="11059" y="12526"/>
                    <a:pt x="9265" y="12526"/>
                  </a:cubicBezTo>
                  <a:cubicBezTo>
                    <a:pt x="7470" y="12526"/>
                    <a:pt x="6003" y="11058"/>
                    <a:pt x="6003" y="9297"/>
                  </a:cubicBezTo>
                  <a:cubicBezTo>
                    <a:pt x="6003" y="7503"/>
                    <a:pt x="7470" y="6035"/>
                    <a:pt x="9265" y="6035"/>
                  </a:cubicBezTo>
                  <a:close/>
                  <a:moveTo>
                    <a:pt x="9265" y="0"/>
                  </a:moveTo>
                  <a:cubicBezTo>
                    <a:pt x="4143" y="0"/>
                    <a:pt x="1" y="4175"/>
                    <a:pt x="1" y="9297"/>
                  </a:cubicBezTo>
                  <a:cubicBezTo>
                    <a:pt x="1" y="14385"/>
                    <a:pt x="4143" y="18561"/>
                    <a:pt x="9265" y="18561"/>
                  </a:cubicBezTo>
                  <a:cubicBezTo>
                    <a:pt x="14386" y="18561"/>
                    <a:pt x="18529" y="14385"/>
                    <a:pt x="18529" y="9297"/>
                  </a:cubicBezTo>
                  <a:cubicBezTo>
                    <a:pt x="18529" y="4175"/>
                    <a:pt x="14386" y="0"/>
                    <a:pt x="92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18"/>
          <p:cNvGrpSpPr/>
          <p:nvPr/>
        </p:nvGrpSpPr>
        <p:grpSpPr>
          <a:xfrm>
            <a:off x="1957910" y="3168073"/>
            <a:ext cx="270538" cy="270876"/>
            <a:chOff x="1193875" y="238125"/>
            <a:chExt cx="5212675" cy="5219200"/>
          </a:xfrm>
        </p:grpSpPr>
        <p:sp>
          <p:nvSpPr>
            <p:cNvPr id="176" name="Google Shape;176;p18"/>
            <p:cNvSpPr/>
            <p:nvPr/>
          </p:nvSpPr>
          <p:spPr>
            <a:xfrm>
              <a:off x="4900300" y="521100"/>
              <a:ext cx="576575" cy="430600"/>
            </a:xfrm>
            <a:custGeom>
              <a:avLst/>
              <a:gdLst/>
              <a:ahLst/>
              <a:cxnLst/>
              <a:rect l="l" t="t" r="r" b="b"/>
              <a:pathLst>
                <a:path w="23063" h="17224" extrusionOk="0">
                  <a:moveTo>
                    <a:pt x="1" y="0"/>
                  </a:moveTo>
                  <a:lnTo>
                    <a:pt x="1" y="6035"/>
                  </a:lnTo>
                  <a:lnTo>
                    <a:pt x="17028" y="6035"/>
                  </a:lnTo>
                  <a:lnTo>
                    <a:pt x="17028" y="17223"/>
                  </a:lnTo>
                  <a:lnTo>
                    <a:pt x="23063" y="17223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5326000" y="1152275"/>
              <a:ext cx="150875" cy="150075"/>
            </a:xfrm>
            <a:custGeom>
              <a:avLst/>
              <a:gdLst/>
              <a:ahLst/>
              <a:cxnLst/>
              <a:rect l="l" t="t" r="r" b="b"/>
              <a:pathLst>
                <a:path w="6035" h="6003" extrusionOk="0">
                  <a:moveTo>
                    <a:pt x="0" y="1"/>
                  </a:moveTo>
                  <a:lnTo>
                    <a:pt x="0" y="6003"/>
                  </a:lnTo>
                  <a:lnTo>
                    <a:pt x="6035" y="600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3565350" y="5048725"/>
              <a:ext cx="1194725" cy="150900"/>
            </a:xfrm>
            <a:custGeom>
              <a:avLst/>
              <a:gdLst/>
              <a:ahLst/>
              <a:cxnLst/>
              <a:rect l="l" t="t" r="r" b="b"/>
              <a:pathLst>
                <a:path w="4778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47788" y="6035"/>
                  </a:lnTo>
                  <a:lnTo>
                    <a:pt x="4778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5019375" y="5048725"/>
              <a:ext cx="173725" cy="150900"/>
            </a:xfrm>
            <a:custGeom>
              <a:avLst/>
              <a:gdLst/>
              <a:ahLst/>
              <a:cxnLst/>
              <a:rect l="l" t="t" r="r" b="b"/>
              <a:pathLst>
                <a:path w="694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6948" y="6035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1193875" y="238125"/>
              <a:ext cx="5212675" cy="5219200"/>
            </a:xfrm>
            <a:custGeom>
              <a:avLst/>
              <a:gdLst/>
              <a:ahLst/>
              <a:cxnLst/>
              <a:rect l="l" t="t" r="r" b="b"/>
              <a:pathLst>
                <a:path w="208507" h="208768" extrusionOk="0">
                  <a:moveTo>
                    <a:pt x="67132" y="10275"/>
                  </a:moveTo>
                  <a:lnTo>
                    <a:pt x="67132" y="41558"/>
                  </a:lnTo>
                  <a:lnTo>
                    <a:pt x="35882" y="41558"/>
                  </a:lnTo>
                  <a:lnTo>
                    <a:pt x="67132" y="10275"/>
                  </a:lnTo>
                  <a:close/>
                  <a:moveTo>
                    <a:pt x="25607" y="85758"/>
                  </a:moveTo>
                  <a:lnTo>
                    <a:pt x="25607" y="106961"/>
                  </a:lnTo>
                  <a:lnTo>
                    <a:pt x="9330" y="96359"/>
                  </a:lnTo>
                  <a:lnTo>
                    <a:pt x="25607" y="85758"/>
                  </a:lnTo>
                  <a:close/>
                  <a:moveTo>
                    <a:pt x="182639" y="85758"/>
                  </a:moveTo>
                  <a:cubicBezTo>
                    <a:pt x="189489" y="90194"/>
                    <a:pt x="195328" y="93945"/>
                    <a:pt x="199112" y="96392"/>
                  </a:cubicBezTo>
                  <a:cubicBezTo>
                    <a:pt x="195361" y="98838"/>
                    <a:pt x="189555" y="102589"/>
                    <a:pt x="182639" y="107058"/>
                  </a:cubicBezTo>
                  <a:lnTo>
                    <a:pt x="182639" y="85758"/>
                  </a:lnTo>
                  <a:close/>
                  <a:moveTo>
                    <a:pt x="176604" y="6035"/>
                  </a:moveTo>
                  <a:lnTo>
                    <a:pt x="176604" y="110973"/>
                  </a:lnTo>
                  <a:cubicBezTo>
                    <a:pt x="158924" y="122455"/>
                    <a:pt x="136352" y="137101"/>
                    <a:pt x="120857" y="147181"/>
                  </a:cubicBezTo>
                  <a:lnTo>
                    <a:pt x="104123" y="136286"/>
                  </a:lnTo>
                  <a:lnTo>
                    <a:pt x="87356" y="147213"/>
                  </a:lnTo>
                  <a:lnTo>
                    <a:pt x="31609" y="110875"/>
                  </a:lnTo>
                  <a:lnTo>
                    <a:pt x="31609" y="47560"/>
                  </a:lnTo>
                  <a:lnTo>
                    <a:pt x="73167" y="47560"/>
                  </a:lnTo>
                  <a:lnTo>
                    <a:pt x="73167" y="6035"/>
                  </a:lnTo>
                  <a:close/>
                  <a:moveTo>
                    <a:pt x="6035" y="101383"/>
                  </a:moveTo>
                  <a:lnTo>
                    <a:pt x="81844" y="150802"/>
                  </a:lnTo>
                  <a:lnTo>
                    <a:pt x="6035" y="200188"/>
                  </a:lnTo>
                  <a:lnTo>
                    <a:pt x="6035" y="101383"/>
                  </a:lnTo>
                  <a:close/>
                  <a:moveTo>
                    <a:pt x="202472" y="101383"/>
                  </a:moveTo>
                  <a:lnTo>
                    <a:pt x="202472" y="200221"/>
                  </a:lnTo>
                  <a:lnTo>
                    <a:pt x="126402" y="150769"/>
                  </a:lnTo>
                  <a:cubicBezTo>
                    <a:pt x="150476" y="135111"/>
                    <a:pt x="189196" y="109994"/>
                    <a:pt x="202472" y="101383"/>
                  </a:cubicBezTo>
                  <a:close/>
                  <a:moveTo>
                    <a:pt x="104123" y="143495"/>
                  </a:moveTo>
                  <a:lnTo>
                    <a:pt x="195328" y="202732"/>
                  </a:lnTo>
                  <a:lnTo>
                    <a:pt x="13146" y="202732"/>
                  </a:lnTo>
                  <a:lnTo>
                    <a:pt x="104123" y="143495"/>
                  </a:lnTo>
                  <a:close/>
                  <a:moveTo>
                    <a:pt x="68894" y="0"/>
                  </a:moveTo>
                  <a:lnTo>
                    <a:pt x="25607" y="43319"/>
                  </a:lnTo>
                  <a:lnTo>
                    <a:pt x="25607" y="78581"/>
                  </a:lnTo>
                  <a:lnTo>
                    <a:pt x="0" y="95250"/>
                  </a:lnTo>
                  <a:lnTo>
                    <a:pt x="0" y="208767"/>
                  </a:lnTo>
                  <a:lnTo>
                    <a:pt x="208507" y="208767"/>
                  </a:lnTo>
                  <a:lnTo>
                    <a:pt x="208507" y="95217"/>
                  </a:lnTo>
                  <a:lnTo>
                    <a:pt x="207104" y="94337"/>
                  </a:lnTo>
                  <a:cubicBezTo>
                    <a:pt x="206974" y="94239"/>
                    <a:pt x="196437" y="87552"/>
                    <a:pt x="182639" y="78581"/>
                  </a:cubicBezTo>
                  <a:lnTo>
                    <a:pt x="18263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85;p19">
            <a:extLst>
              <a:ext uri="{FF2B5EF4-FFF2-40B4-BE49-F238E27FC236}">
                <a16:creationId xmlns:a16="http://schemas.microsoft.com/office/drawing/2014/main" xmlns="" id="{A43BCE9A-C1CF-4AA9-8E23-5F0B5B81E6E8}"/>
              </a:ext>
            </a:extLst>
          </p:cNvPr>
          <p:cNvSpPr txBox="1">
            <a:spLocks/>
          </p:cNvSpPr>
          <p:nvPr/>
        </p:nvSpPr>
        <p:spPr>
          <a:xfrm>
            <a:off x="720000" y="286364"/>
            <a:ext cx="7704000" cy="28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Sans"/>
              <a:buNone/>
              <a:defRPr sz="35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ru-RU" sz="1400" b="0" dirty="0">
                <a:latin typeface="Nunito Sans ExtraBold"/>
                <a:sym typeface="Nunito Sans ExtraBold"/>
              </a:rPr>
              <a:t>ЦЕЛИ, ЗАДАЧИ ПЛОЩАДКИ</a:t>
            </a:r>
            <a:endParaRPr lang="ru-RU" dirty="0"/>
          </a:p>
        </p:txBody>
      </p:sp>
      <p:sp>
        <p:nvSpPr>
          <p:cNvPr id="62" name="Google Shape;141;p18">
            <a:extLst>
              <a:ext uri="{FF2B5EF4-FFF2-40B4-BE49-F238E27FC236}">
                <a16:creationId xmlns:a16="http://schemas.microsoft.com/office/drawing/2014/main" xmlns="" id="{DC5D8BF9-5B79-4143-9CDC-FB4A9C8FAE3D}"/>
              </a:ext>
            </a:extLst>
          </p:cNvPr>
          <p:cNvSpPr txBox="1"/>
          <p:nvPr/>
        </p:nvSpPr>
        <p:spPr>
          <a:xfrm flipH="1">
            <a:off x="6289821" y="1469404"/>
            <a:ext cx="2041578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ts val="900"/>
              </a:lnSpc>
              <a:spcAft>
                <a:spcPts val="1600"/>
              </a:spcAft>
              <a:buNone/>
              <a:defRPr sz="100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Разработка и апробация содержания и форм повышения уровня профессиональной подготовленности руководителей и педагогов Центров «Точка роста»</a:t>
            </a:r>
            <a:endParaRPr dirty="0">
              <a:sym typeface="Assistant Light"/>
            </a:endParaRPr>
          </a:p>
        </p:txBody>
      </p:sp>
      <p:sp>
        <p:nvSpPr>
          <p:cNvPr id="63" name="Google Shape;141;p18">
            <a:extLst>
              <a:ext uri="{FF2B5EF4-FFF2-40B4-BE49-F238E27FC236}">
                <a16:creationId xmlns:a16="http://schemas.microsoft.com/office/drawing/2014/main" xmlns="" id="{33CBA260-E42A-42BA-8F39-BE168EC2B9F1}"/>
              </a:ext>
            </a:extLst>
          </p:cNvPr>
          <p:cNvSpPr txBox="1"/>
          <p:nvPr/>
        </p:nvSpPr>
        <p:spPr>
          <a:xfrm flipH="1">
            <a:off x="6226089" y="3619067"/>
            <a:ext cx="2041578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ts val="900"/>
              </a:lnSpc>
              <a:spcAft>
                <a:spcPts val="1600"/>
              </a:spcAft>
              <a:buNone/>
              <a:defRPr sz="100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Разработка и апробация способов сетевого взаимодействия Центров «Точка роста» на территории муниципалитета</a:t>
            </a:r>
            <a:endParaRPr dirty="0">
              <a:sym typeface="Assistant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E13CC7-CCF5-45B3-ACBC-487BA928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75" y="4386982"/>
            <a:ext cx="1716175" cy="642557"/>
          </a:xfrm>
          <a:prstGeom prst="rect">
            <a:avLst/>
          </a:prstGeom>
        </p:spPr>
      </p:pic>
      <p:grpSp>
        <p:nvGrpSpPr>
          <p:cNvPr id="67" name="Google Shape;465;p22">
            <a:extLst>
              <a:ext uri="{FF2B5EF4-FFF2-40B4-BE49-F238E27FC236}">
                <a16:creationId xmlns:a16="http://schemas.microsoft.com/office/drawing/2014/main" xmlns="" id="{267D504B-FE4A-469D-8D0C-7EAC2DB26644}"/>
              </a:ext>
            </a:extLst>
          </p:cNvPr>
          <p:cNvGrpSpPr/>
          <p:nvPr/>
        </p:nvGrpSpPr>
        <p:grpSpPr>
          <a:xfrm>
            <a:off x="4520390" y="1291699"/>
            <a:ext cx="300104" cy="299538"/>
            <a:chOff x="1190625" y="243075"/>
            <a:chExt cx="5219200" cy="5209350"/>
          </a:xfrm>
        </p:grpSpPr>
        <p:sp>
          <p:nvSpPr>
            <p:cNvPr id="68" name="Google Shape;466;p22">
              <a:extLst>
                <a:ext uri="{FF2B5EF4-FFF2-40B4-BE49-F238E27FC236}">
                  <a16:creationId xmlns:a16="http://schemas.microsoft.com/office/drawing/2014/main" xmlns="" id="{093AF765-C04A-43C5-9948-CD0FCFF9ACCA}"/>
                </a:ext>
              </a:extLst>
            </p:cNvPr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7;p22">
              <a:extLst>
                <a:ext uri="{FF2B5EF4-FFF2-40B4-BE49-F238E27FC236}">
                  <a16:creationId xmlns:a16="http://schemas.microsoft.com/office/drawing/2014/main" xmlns="" id="{C1E77184-BD49-4A37-B5F7-108EC365815E}"/>
                </a:ext>
              </a:extLst>
            </p:cNvPr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8;p22">
              <a:extLst>
                <a:ext uri="{FF2B5EF4-FFF2-40B4-BE49-F238E27FC236}">
                  <a16:creationId xmlns:a16="http://schemas.microsoft.com/office/drawing/2014/main" xmlns="" id="{046BAB60-BD01-4DA3-B6E4-AFFDBC74EF1D}"/>
                </a:ext>
              </a:extLst>
            </p:cNvPr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;p22">
              <a:extLst>
                <a:ext uri="{FF2B5EF4-FFF2-40B4-BE49-F238E27FC236}">
                  <a16:creationId xmlns:a16="http://schemas.microsoft.com/office/drawing/2014/main" xmlns="" id="{D9AC56AF-A60D-4187-9BAA-B61DF9F79D24}"/>
                </a:ext>
              </a:extLst>
            </p:cNvPr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70;p22">
              <a:extLst>
                <a:ext uri="{FF2B5EF4-FFF2-40B4-BE49-F238E27FC236}">
                  <a16:creationId xmlns:a16="http://schemas.microsoft.com/office/drawing/2014/main" xmlns="" id="{465B2A21-DD5F-44EC-A1E8-905CFC3D8828}"/>
                </a:ext>
              </a:extLst>
            </p:cNvPr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1;p22">
              <a:extLst>
                <a:ext uri="{FF2B5EF4-FFF2-40B4-BE49-F238E27FC236}">
                  <a16:creationId xmlns:a16="http://schemas.microsoft.com/office/drawing/2014/main" xmlns="" id="{E2F6A8BE-AFAC-40BC-A294-AC2905F23024}"/>
                </a:ext>
              </a:extLst>
            </p:cNvPr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2;p22">
              <a:extLst>
                <a:ext uri="{FF2B5EF4-FFF2-40B4-BE49-F238E27FC236}">
                  <a16:creationId xmlns:a16="http://schemas.microsoft.com/office/drawing/2014/main" xmlns="" id="{FFB7508B-D923-407E-8E8E-60CAC33DA65A}"/>
                </a:ext>
              </a:extLst>
            </p:cNvPr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3;p22">
              <a:extLst>
                <a:ext uri="{FF2B5EF4-FFF2-40B4-BE49-F238E27FC236}">
                  <a16:creationId xmlns:a16="http://schemas.microsoft.com/office/drawing/2014/main" xmlns="" id="{82371818-DA59-44F3-89A3-C108794A03DE}"/>
                </a:ext>
              </a:extLst>
            </p:cNvPr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4;p22">
              <a:extLst>
                <a:ext uri="{FF2B5EF4-FFF2-40B4-BE49-F238E27FC236}">
                  <a16:creationId xmlns:a16="http://schemas.microsoft.com/office/drawing/2014/main" xmlns="" id="{57B39AAB-F9C4-4F6A-8D99-D6FE9E4AD3AA}"/>
                </a:ext>
              </a:extLst>
            </p:cNvPr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5;p22">
              <a:extLst>
                <a:ext uri="{FF2B5EF4-FFF2-40B4-BE49-F238E27FC236}">
                  <a16:creationId xmlns:a16="http://schemas.microsoft.com/office/drawing/2014/main" xmlns="" id="{AA264DED-0AF5-4802-80F5-826F234E5002}"/>
                </a:ext>
              </a:extLst>
            </p:cNvPr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6;p22">
              <a:extLst>
                <a:ext uri="{FF2B5EF4-FFF2-40B4-BE49-F238E27FC236}">
                  <a16:creationId xmlns:a16="http://schemas.microsoft.com/office/drawing/2014/main" xmlns="" id="{661A8A68-95AE-4E6B-893E-42230E32FBFA}"/>
                </a:ext>
              </a:extLst>
            </p:cNvPr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latin typeface="Nunito Sans ExtraBold"/>
                <a:ea typeface="Nunito Sans ExtraBold"/>
                <a:cs typeface="Nunito Sans ExtraBold"/>
                <a:sym typeface="Nunito Sans ExtraBold"/>
              </a:rPr>
              <a:t>РЕЗУЛЬТАТЫ ДЕЯТЕЛЬНОСТИ</a:t>
            </a:r>
            <a:endParaRPr dirty="0"/>
          </a:p>
        </p:txBody>
      </p:sp>
      <p:sp>
        <p:nvSpPr>
          <p:cNvPr id="394" name="Google Shape;394;p22"/>
          <p:cNvSpPr/>
          <p:nvPr/>
        </p:nvSpPr>
        <p:spPr>
          <a:xfrm>
            <a:off x="4500213" y="989880"/>
            <a:ext cx="172582" cy="162087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4500201" y="4347630"/>
            <a:ext cx="172582" cy="162087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2"/>
          <p:cNvSpPr/>
          <p:nvPr/>
        </p:nvSpPr>
        <p:spPr>
          <a:xfrm rot="-5400000" flipH="1">
            <a:off x="4267141" y="3053847"/>
            <a:ext cx="6387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2"/>
          <p:cNvSpPr/>
          <p:nvPr/>
        </p:nvSpPr>
        <p:spPr>
          <a:xfrm rot="-5400000" flipH="1">
            <a:off x="4267129" y="1776597"/>
            <a:ext cx="6387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/>
          <p:nvPr/>
        </p:nvSpPr>
        <p:spPr>
          <a:xfrm rot="-5400000" flipH="1">
            <a:off x="4267129" y="2415188"/>
            <a:ext cx="6387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/>
          <p:nvPr/>
        </p:nvSpPr>
        <p:spPr>
          <a:xfrm rot="-5400000" flipH="1">
            <a:off x="4265475" y="3694025"/>
            <a:ext cx="6420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0" name="Google Shape;400;p22"/>
          <p:cNvCxnSpPr>
            <a:stCxn id="397" idx="1"/>
            <a:endCxn id="401" idx="2"/>
          </p:cNvCxnSpPr>
          <p:nvPr/>
        </p:nvCxnSpPr>
        <p:spPr>
          <a:xfrm rot="10800000">
            <a:off x="4297279" y="1475697"/>
            <a:ext cx="289200" cy="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22"/>
          <p:cNvSpPr txBox="1"/>
          <p:nvPr/>
        </p:nvSpPr>
        <p:spPr>
          <a:xfrm>
            <a:off x="1146387" y="1082673"/>
            <a:ext cx="252365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Разработана </a:t>
            </a:r>
            <a:r>
              <a:rPr lang="ru-RU" sz="10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единая нормативная </a:t>
            </a:r>
            <a:r>
              <a:rPr lang="ru-RU" sz="1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база </a:t>
            </a:r>
            <a:r>
              <a:rPr lang="ru-RU" sz="10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Центров образования «Точка </a:t>
            </a:r>
            <a:r>
              <a:rPr lang="ru-RU" sz="1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роста» Тимашевского района</a:t>
            </a:r>
            <a:endParaRPr sz="1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ssistant Light"/>
              <a:sym typeface="Assistant Light"/>
            </a:endParaRPr>
          </a:p>
        </p:txBody>
      </p:sp>
      <p:cxnSp>
        <p:nvCxnSpPr>
          <p:cNvPr id="403" name="Google Shape;403;p22"/>
          <p:cNvCxnSpPr>
            <a:stCxn id="398" idx="1"/>
            <a:endCxn id="404" idx="2"/>
          </p:cNvCxnSpPr>
          <p:nvPr/>
        </p:nvCxnSpPr>
        <p:spPr>
          <a:xfrm>
            <a:off x="4586479" y="2117588"/>
            <a:ext cx="292216" cy="886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5" name="Google Shape;405;p22"/>
          <p:cNvGrpSpPr/>
          <p:nvPr/>
        </p:nvGrpSpPr>
        <p:grpSpPr>
          <a:xfrm>
            <a:off x="3613901" y="1126029"/>
            <a:ext cx="780951" cy="699364"/>
            <a:chOff x="961888" y="2224546"/>
            <a:chExt cx="999937" cy="825696"/>
          </a:xfrm>
        </p:grpSpPr>
        <p:sp>
          <p:nvSpPr>
            <p:cNvPr id="406" name="Google Shape;406;p22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2"/>
          <p:cNvGrpSpPr/>
          <p:nvPr/>
        </p:nvGrpSpPr>
        <p:grpSpPr>
          <a:xfrm rot="10800000">
            <a:off x="4781226" y="1856568"/>
            <a:ext cx="790276" cy="699364"/>
            <a:chOff x="949948" y="2224546"/>
            <a:chExt cx="1011877" cy="825696"/>
          </a:xfrm>
        </p:grpSpPr>
        <p:sp>
          <p:nvSpPr>
            <p:cNvPr id="408" name="Google Shape;408;p22"/>
            <p:cNvSpPr/>
            <p:nvPr/>
          </p:nvSpPr>
          <p:spPr>
            <a:xfrm>
              <a:off x="94994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9" name="Google Shape;409;p22"/>
          <p:cNvCxnSpPr>
            <a:stCxn id="398" idx="3"/>
            <a:endCxn id="410" idx="2"/>
          </p:cNvCxnSpPr>
          <p:nvPr/>
        </p:nvCxnSpPr>
        <p:spPr>
          <a:xfrm flipH="1">
            <a:off x="4297279" y="2756288"/>
            <a:ext cx="2892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1" name="Google Shape;411;p22"/>
          <p:cNvGrpSpPr/>
          <p:nvPr/>
        </p:nvGrpSpPr>
        <p:grpSpPr>
          <a:xfrm>
            <a:off x="3613901" y="2408929"/>
            <a:ext cx="780951" cy="699364"/>
            <a:chOff x="961888" y="2224546"/>
            <a:chExt cx="999937" cy="825696"/>
          </a:xfrm>
        </p:grpSpPr>
        <p:sp>
          <p:nvSpPr>
            <p:cNvPr id="412" name="Google Shape;412;p22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3" name="Google Shape;413;p22"/>
          <p:cNvCxnSpPr>
            <a:stCxn id="399" idx="1"/>
            <a:endCxn id="414" idx="2"/>
          </p:cNvCxnSpPr>
          <p:nvPr/>
        </p:nvCxnSpPr>
        <p:spPr>
          <a:xfrm>
            <a:off x="4586475" y="3394775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5" name="Google Shape;415;p22"/>
          <p:cNvGrpSpPr/>
          <p:nvPr/>
        </p:nvGrpSpPr>
        <p:grpSpPr>
          <a:xfrm rot="10800000">
            <a:off x="4761763" y="3045191"/>
            <a:ext cx="790276" cy="699364"/>
            <a:chOff x="949948" y="2224546"/>
            <a:chExt cx="1011877" cy="825696"/>
          </a:xfrm>
        </p:grpSpPr>
        <p:sp>
          <p:nvSpPr>
            <p:cNvPr id="416" name="Google Shape;416;p22"/>
            <p:cNvSpPr/>
            <p:nvPr/>
          </p:nvSpPr>
          <p:spPr>
            <a:xfrm>
              <a:off x="94994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7" name="Google Shape;417;p22"/>
          <p:cNvCxnSpPr>
            <a:stCxn id="399" idx="3"/>
            <a:endCxn id="418" idx="2"/>
          </p:cNvCxnSpPr>
          <p:nvPr/>
        </p:nvCxnSpPr>
        <p:spPr>
          <a:xfrm rot="10800000">
            <a:off x="4297275" y="4034375"/>
            <a:ext cx="2892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9" name="Google Shape;419;p22"/>
          <p:cNvGrpSpPr/>
          <p:nvPr/>
        </p:nvGrpSpPr>
        <p:grpSpPr>
          <a:xfrm>
            <a:off x="3613901" y="3684616"/>
            <a:ext cx="780951" cy="699364"/>
            <a:chOff x="961888" y="2224546"/>
            <a:chExt cx="999937" cy="825696"/>
          </a:xfrm>
        </p:grpSpPr>
        <p:sp>
          <p:nvSpPr>
            <p:cNvPr id="420" name="Google Shape;420;p22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2"/>
          <p:cNvGrpSpPr/>
          <p:nvPr/>
        </p:nvGrpSpPr>
        <p:grpSpPr>
          <a:xfrm>
            <a:off x="3861250" y="1309068"/>
            <a:ext cx="276453" cy="293319"/>
            <a:chOff x="1340675" y="238125"/>
            <a:chExt cx="4919100" cy="5219200"/>
          </a:xfrm>
        </p:grpSpPr>
        <p:sp>
          <p:nvSpPr>
            <p:cNvPr id="431" name="Google Shape;431;p22"/>
            <p:cNvSpPr/>
            <p:nvPr/>
          </p:nvSpPr>
          <p:spPr>
            <a:xfrm>
              <a:off x="5057700" y="4623050"/>
              <a:ext cx="943550" cy="575750"/>
            </a:xfrm>
            <a:custGeom>
              <a:avLst/>
              <a:gdLst/>
              <a:ahLst/>
              <a:cxnLst/>
              <a:rect l="l" t="t" r="r" b="b"/>
              <a:pathLst>
                <a:path w="37742" h="23030" extrusionOk="0">
                  <a:moveTo>
                    <a:pt x="31707" y="0"/>
                  </a:moveTo>
                  <a:lnTo>
                    <a:pt x="31707" y="16995"/>
                  </a:lnTo>
                  <a:lnTo>
                    <a:pt x="0" y="16995"/>
                  </a:lnTo>
                  <a:lnTo>
                    <a:pt x="0" y="23030"/>
                  </a:lnTo>
                  <a:lnTo>
                    <a:pt x="37742" y="23030"/>
                  </a:lnTo>
                  <a:lnTo>
                    <a:pt x="3774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4741275" y="5047900"/>
              <a:ext cx="172100" cy="150900"/>
            </a:xfrm>
            <a:custGeom>
              <a:avLst/>
              <a:gdLst/>
              <a:ahLst/>
              <a:cxnLst/>
              <a:rect l="l" t="t" r="r" b="b"/>
              <a:pathLst>
                <a:path w="6884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6884" y="6036"/>
                  </a:lnTo>
                  <a:lnTo>
                    <a:pt x="6884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599175" y="4106825"/>
              <a:ext cx="150900" cy="610825"/>
            </a:xfrm>
            <a:custGeom>
              <a:avLst/>
              <a:gdLst/>
              <a:ahLst/>
              <a:cxnLst/>
              <a:rect l="l" t="t" r="r" b="b"/>
              <a:pathLst>
                <a:path w="6036" h="24433" extrusionOk="0">
                  <a:moveTo>
                    <a:pt x="1" y="1"/>
                  </a:moveTo>
                  <a:lnTo>
                    <a:pt x="1" y="24433"/>
                  </a:lnTo>
                  <a:lnTo>
                    <a:pt x="6035" y="244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1599175" y="3805100"/>
              <a:ext cx="150900" cy="138650"/>
            </a:xfrm>
            <a:custGeom>
              <a:avLst/>
              <a:gdLst/>
              <a:ahLst/>
              <a:cxnLst/>
              <a:rect l="l" t="t" r="r" b="b"/>
              <a:pathLst>
                <a:path w="6036" h="5546" extrusionOk="0">
                  <a:moveTo>
                    <a:pt x="1" y="0"/>
                  </a:moveTo>
                  <a:lnTo>
                    <a:pt x="1" y="5546"/>
                  </a:lnTo>
                  <a:lnTo>
                    <a:pt x="6035" y="5546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1340675" y="238125"/>
              <a:ext cx="4919100" cy="5219200"/>
            </a:xfrm>
            <a:custGeom>
              <a:avLst/>
              <a:gdLst/>
              <a:ahLst/>
              <a:cxnLst/>
              <a:rect l="l" t="t" r="r" b="b"/>
              <a:pathLst>
                <a:path w="196764" h="208768" extrusionOk="0">
                  <a:moveTo>
                    <a:pt x="99197" y="21855"/>
                  </a:moveTo>
                  <a:cubicBezTo>
                    <a:pt x="110125" y="21855"/>
                    <a:pt x="119160" y="30173"/>
                    <a:pt x="120302" y="40807"/>
                  </a:cubicBezTo>
                  <a:lnTo>
                    <a:pt x="76461" y="40807"/>
                  </a:lnTo>
                  <a:cubicBezTo>
                    <a:pt x="77603" y="30173"/>
                    <a:pt x="86606" y="21855"/>
                    <a:pt x="97566" y="21855"/>
                  </a:cubicBezTo>
                  <a:close/>
                  <a:moveTo>
                    <a:pt x="99719" y="6035"/>
                  </a:moveTo>
                  <a:cubicBezTo>
                    <a:pt x="119291" y="6035"/>
                    <a:pt x="135340" y="21464"/>
                    <a:pt x="136253" y="40807"/>
                  </a:cubicBezTo>
                  <a:lnTo>
                    <a:pt x="126337" y="40807"/>
                  </a:lnTo>
                  <a:cubicBezTo>
                    <a:pt x="125195" y="26846"/>
                    <a:pt x="113452" y="15821"/>
                    <a:pt x="99197" y="15821"/>
                  </a:cubicBezTo>
                  <a:lnTo>
                    <a:pt x="97566" y="15821"/>
                  </a:lnTo>
                  <a:cubicBezTo>
                    <a:pt x="83311" y="15821"/>
                    <a:pt x="71568" y="26846"/>
                    <a:pt x="70426" y="40807"/>
                  </a:cubicBezTo>
                  <a:lnTo>
                    <a:pt x="60510" y="40807"/>
                  </a:lnTo>
                  <a:cubicBezTo>
                    <a:pt x="61423" y="21464"/>
                    <a:pt x="77472" y="6035"/>
                    <a:pt x="97044" y="6035"/>
                  </a:cubicBezTo>
                  <a:close/>
                  <a:moveTo>
                    <a:pt x="190728" y="46842"/>
                  </a:moveTo>
                  <a:lnTo>
                    <a:pt x="190728" y="94565"/>
                  </a:lnTo>
                  <a:cubicBezTo>
                    <a:pt x="190728" y="110679"/>
                    <a:pt x="177648" y="123760"/>
                    <a:pt x="161566" y="123760"/>
                  </a:cubicBezTo>
                  <a:lnTo>
                    <a:pt x="115409" y="123760"/>
                  </a:lnTo>
                  <a:lnTo>
                    <a:pt x="115409" y="96653"/>
                  </a:lnTo>
                  <a:lnTo>
                    <a:pt x="81354" y="96653"/>
                  </a:lnTo>
                  <a:lnTo>
                    <a:pt x="81354" y="123760"/>
                  </a:lnTo>
                  <a:lnTo>
                    <a:pt x="35197" y="123760"/>
                  </a:lnTo>
                  <a:cubicBezTo>
                    <a:pt x="19115" y="123760"/>
                    <a:pt x="6035" y="110679"/>
                    <a:pt x="6035" y="94565"/>
                  </a:cubicBezTo>
                  <a:lnTo>
                    <a:pt x="6035" y="46842"/>
                  </a:lnTo>
                  <a:close/>
                  <a:moveTo>
                    <a:pt x="109407" y="102655"/>
                  </a:moveTo>
                  <a:lnTo>
                    <a:pt x="109407" y="150867"/>
                  </a:lnTo>
                  <a:lnTo>
                    <a:pt x="87356" y="150867"/>
                  </a:lnTo>
                  <a:lnTo>
                    <a:pt x="87356" y="102655"/>
                  </a:lnTo>
                  <a:close/>
                  <a:moveTo>
                    <a:pt x="190728" y="114235"/>
                  </a:moveTo>
                  <a:lnTo>
                    <a:pt x="190728" y="202732"/>
                  </a:lnTo>
                  <a:lnTo>
                    <a:pt x="6035" y="202732"/>
                  </a:lnTo>
                  <a:lnTo>
                    <a:pt x="6035" y="114235"/>
                  </a:lnTo>
                  <a:cubicBezTo>
                    <a:pt x="12363" y="123597"/>
                    <a:pt x="23062" y="129794"/>
                    <a:pt x="35197" y="129794"/>
                  </a:cubicBezTo>
                  <a:lnTo>
                    <a:pt x="81354" y="129794"/>
                  </a:lnTo>
                  <a:lnTo>
                    <a:pt x="81354" y="156902"/>
                  </a:lnTo>
                  <a:lnTo>
                    <a:pt x="115409" y="156902"/>
                  </a:lnTo>
                  <a:lnTo>
                    <a:pt x="115409" y="129794"/>
                  </a:lnTo>
                  <a:lnTo>
                    <a:pt x="161566" y="129794"/>
                  </a:lnTo>
                  <a:cubicBezTo>
                    <a:pt x="173701" y="129794"/>
                    <a:pt x="184400" y="123597"/>
                    <a:pt x="190728" y="114235"/>
                  </a:cubicBezTo>
                  <a:close/>
                  <a:moveTo>
                    <a:pt x="97044" y="0"/>
                  </a:moveTo>
                  <a:cubicBezTo>
                    <a:pt x="74145" y="0"/>
                    <a:pt x="55421" y="18137"/>
                    <a:pt x="54475" y="40807"/>
                  </a:cubicBezTo>
                  <a:lnTo>
                    <a:pt x="0" y="40807"/>
                  </a:lnTo>
                  <a:lnTo>
                    <a:pt x="0" y="89444"/>
                  </a:lnTo>
                  <a:lnTo>
                    <a:pt x="0" y="94565"/>
                  </a:lnTo>
                  <a:lnTo>
                    <a:pt x="0" y="208767"/>
                  </a:lnTo>
                  <a:lnTo>
                    <a:pt x="196763" y="208767"/>
                  </a:lnTo>
                  <a:lnTo>
                    <a:pt x="196763" y="94565"/>
                  </a:lnTo>
                  <a:lnTo>
                    <a:pt x="196763" y="89444"/>
                  </a:lnTo>
                  <a:lnTo>
                    <a:pt x="196763" y="40807"/>
                  </a:lnTo>
                  <a:lnTo>
                    <a:pt x="142288" y="40807"/>
                  </a:lnTo>
                  <a:cubicBezTo>
                    <a:pt x="141342" y="18137"/>
                    <a:pt x="122618" y="0"/>
                    <a:pt x="9971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1659525" y="2786550"/>
              <a:ext cx="529275" cy="433050"/>
            </a:xfrm>
            <a:custGeom>
              <a:avLst/>
              <a:gdLst/>
              <a:ahLst/>
              <a:cxnLst/>
              <a:rect l="l" t="t" r="r" b="b"/>
              <a:pathLst>
                <a:path w="21171" h="17322" extrusionOk="0">
                  <a:moveTo>
                    <a:pt x="5448" y="0"/>
                  </a:moveTo>
                  <a:lnTo>
                    <a:pt x="0" y="2512"/>
                  </a:lnTo>
                  <a:cubicBezTo>
                    <a:pt x="3752" y="10634"/>
                    <a:pt x="11613" y="16310"/>
                    <a:pt x="20486" y="17321"/>
                  </a:cubicBezTo>
                  <a:lnTo>
                    <a:pt x="21171" y="11352"/>
                  </a:lnTo>
                  <a:cubicBezTo>
                    <a:pt x="14353" y="10569"/>
                    <a:pt x="8351" y="6230"/>
                    <a:pt x="544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817125" y="1516800"/>
              <a:ext cx="218575" cy="150900"/>
            </a:xfrm>
            <a:custGeom>
              <a:avLst/>
              <a:gdLst/>
              <a:ahLst/>
              <a:cxnLst/>
              <a:rect l="l" t="t" r="r" b="b"/>
              <a:pathLst>
                <a:path w="8743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8743" y="6036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5308050" y="1516800"/>
              <a:ext cx="693200" cy="433075"/>
            </a:xfrm>
            <a:custGeom>
              <a:avLst/>
              <a:gdLst/>
              <a:ahLst/>
              <a:cxnLst/>
              <a:rect l="l" t="t" r="r" b="b"/>
              <a:pathLst>
                <a:path w="27728" h="17323" extrusionOk="0">
                  <a:moveTo>
                    <a:pt x="1" y="1"/>
                  </a:moveTo>
                  <a:lnTo>
                    <a:pt x="1" y="6036"/>
                  </a:lnTo>
                  <a:lnTo>
                    <a:pt x="21693" y="6036"/>
                  </a:lnTo>
                  <a:lnTo>
                    <a:pt x="21693" y="17322"/>
                  </a:lnTo>
                  <a:lnTo>
                    <a:pt x="27728" y="17322"/>
                  </a:lnTo>
                  <a:lnTo>
                    <a:pt x="2772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3568600" y="3490325"/>
              <a:ext cx="463225" cy="464025"/>
            </a:xfrm>
            <a:custGeom>
              <a:avLst/>
              <a:gdLst/>
              <a:ahLst/>
              <a:cxnLst/>
              <a:rect l="l" t="t" r="r" b="b"/>
              <a:pathLst>
                <a:path w="18529" h="18561" extrusionOk="0">
                  <a:moveTo>
                    <a:pt x="9265" y="6035"/>
                  </a:moveTo>
                  <a:cubicBezTo>
                    <a:pt x="11059" y="6035"/>
                    <a:pt x="12527" y="7503"/>
                    <a:pt x="12527" y="9297"/>
                  </a:cubicBezTo>
                  <a:cubicBezTo>
                    <a:pt x="12527" y="11058"/>
                    <a:pt x="11059" y="12526"/>
                    <a:pt x="9265" y="12526"/>
                  </a:cubicBezTo>
                  <a:cubicBezTo>
                    <a:pt x="7470" y="12526"/>
                    <a:pt x="6003" y="11058"/>
                    <a:pt x="6003" y="9297"/>
                  </a:cubicBezTo>
                  <a:cubicBezTo>
                    <a:pt x="6003" y="7503"/>
                    <a:pt x="7470" y="6035"/>
                    <a:pt x="9265" y="6035"/>
                  </a:cubicBezTo>
                  <a:close/>
                  <a:moveTo>
                    <a:pt x="9265" y="0"/>
                  </a:moveTo>
                  <a:cubicBezTo>
                    <a:pt x="4143" y="0"/>
                    <a:pt x="1" y="4175"/>
                    <a:pt x="1" y="9297"/>
                  </a:cubicBezTo>
                  <a:cubicBezTo>
                    <a:pt x="1" y="14385"/>
                    <a:pt x="4143" y="18561"/>
                    <a:pt x="9265" y="18561"/>
                  </a:cubicBezTo>
                  <a:cubicBezTo>
                    <a:pt x="14386" y="18561"/>
                    <a:pt x="18529" y="14385"/>
                    <a:pt x="18529" y="9297"/>
                  </a:cubicBezTo>
                  <a:cubicBezTo>
                    <a:pt x="18529" y="4175"/>
                    <a:pt x="14386" y="0"/>
                    <a:pt x="92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22"/>
          <p:cNvGrpSpPr/>
          <p:nvPr/>
        </p:nvGrpSpPr>
        <p:grpSpPr>
          <a:xfrm>
            <a:off x="5051253" y="1966231"/>
            <a:ext cx="271900" cy="306367"/>
            <a:chOff x="1484200" y="238125"/>
            <a:chExt cx="4632025" cy="5219200"/>
          </a:xfrm>
        </p:grpSpPr>
        <p:sp>
          <p:nvSpPr>
            <p:cNvPr id="441" name="Google Shape;441;p22"/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22"/>
          <p:cNvGrpSpPr/>
          <p:nvPr/>
        </p:nvGrpSpPr>
        <p:grpSpPr>
          <a:xfrm>
            <a:off x="3849674" y="2619573"/>
            <a:ext cx="270538" cy="270876"/>
            <a:chOff x="1193875" y="238125"/>
            <a:chExt cx="5212675" cy="5219200"/>
          </a:xfrm>
        </p:grpSpPr>
        <p:sp>
          <p:nvSpPr>
            <p:cNvPr id="447" name="Google Shape;447;p22"/>
            <p:cNvSpPr/>
            <p:nvPr/>
          </p:nvSpPr>
          <p:spPr>
            <a:xfrm>
              <a:off x="4900300" y="521100"/>
              <a:ext cx="576575" cy="430600"/>
            </a:xfrm>
            <a:custGeom>
              <a:avLst/>
              <a:gdLst/>
              <a:ahLst/>
              <a:cxnLst/>
              <a:rect l="l" t="t" r="r" b="b"/>
              <a:pathLst>
                <a:path w="23063" h="17224" extrusionOk="0">
                  <a:moveTo>
                    <a:pt x="1" y="0"/>
                  </a:moveTo>
                  <a:lnTo>
                    <a:pt x="1" y="6035"/>
                  </a:lnTo>
                  <a:lnTo>
                    <a:pt x="17028" y="6035"/>
                  </a:lnTo>
                  <a:lnTo>
                    <a:pt x="17028" y="17223"/>
                  </a:lnTo>
                  <a:lnTo>
                    <a:pt x="23063" y="17223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5326000" y="1152275"/>
              <a:ext cx="150875" cy="150075"/>
            </a:xfrm>
            <a:custGeom>
              <a:avLst/>
              <a:gdLst/>
              <a:ahLst/>
              <a:cxnLst/>
              <a:rect l="l" t="t" r="r" b="b"/>
              <a:pathLst>
                <a:path w="6035" h="6003" extrusionOk="0">
                  <a:moveTo>
                    <a:pt x="0" y="1"/>
                  </a:moveTo>
                  <a:lnTo>
                    <a:pt x="0" y="6003"/>
                  </a:lnTo>
                  <a:lnTo>
                    <a:pt x="6035" y="600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3565350" y="5048725"/>
              <a:ext cx="1194725" cy="150900"/>
            </a:xfrm>
            <a:custGeom>
              <a:avLst/>
              <a:gdLst/>
              <a:ahLst/>
              <a:cxnLst/>
              <a:rect l="l" t="t" r="r" b="b"/>
              <a:pathLst>
                <a:path w="4778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47788" y="6035"/>
                  </a:lnTo>
                  <a:lnTo>
                    <a:pt x="4778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5019375" y="5048725"/>
              <a:ext cx="173725" cy="150900"/>
            </a:xfrm>
            <a:custGeom>
              <a:avLst/>
              <a:gdLst/>
              <a:ahLst/>
              <a:cxnLst/>
              <a:rect l="l" t="t" r="r" b="b"/>
              <a:pathLst>
                <a:path w="694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6948" y="6035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1193875" y="238125"/>
              <a:ext cx="5212675" cy="5219200"/>
            </a:xfrm>
            <a:custGeom>
              <a:avLst/>
              <a:gdLst/>
              <a:ahLst/>
              <a:cxnLst/>
              <a:rect l="l" t="t" r="r" b="b"/>
              <a:pathLst>
                <a:path w="208507" h="208768" extrusionOk="0">
                  <a:moveTo>
                    <a:pt x="67132" y="10275"/>
                  </a:moveTo>
                  <a:lnTo>
                    <a:pt x="67132" y="41558"/>
                  </a:lnTo>
                  <a:lnTo>
                    <a:pt x="35882" y="41558"/>
                  </a:lnTo>
                  <a:lnTo>
                    <a:pt x="67132" y="10275"/>
                  </a:lnTo>
                  <a:close/>
                  <a:moveTo>
                    <a:pt x="25607" y="85758"/>
                  </a:moveTo>
                  <a:lnTo>
                    <a:pt x="25607" y="106961"/>
                  </a:lnTo>
                  <a:lnTo>
                    <a:pt x="9330" y="96359"/>
                  </a:lnTo>
                  <a:lnTo>
                    <a:pt x="25607" y="85758"/>
                  </a:lnTo>
                  <a:close/>
                  <a:moveTo>
                    <a:pt x="182639" y="85758"/>
                  </a:moveTo>
                  <a:cubicBezTo>
                    <a:pt x="189489" y="90194"/>
                    <a:pt x="195328" y="93945"/>
                    <a:pt x="199112" y="96392"/>
                  </a:cubicBezTo>
                  <a:cubicBezTo>
                    <a:pt x="195361" y="98838"/>
                    <a:pt x="189555" y="102589"/>
                    <a:pt x="182639" y="107058"/>
                  </a:cubicBezTo>
                  <a:lnTo>
                    <a:pt x="182639" y="85758"/>
                  </a:lnTo>
                  <a:close/>
                  <a:moveTo>
                    <a:pt x="176604" y="6035"/>
                  </a:moveTo>
                  <a:lnTo>
                    <a:pt x="176604" y="110973"/>
                  </a:lnTo>
                  <a:cubicBezTo>
                    <a:pt x="158924" y="122455"/>
                    <a:pt x="136352" y="137101"/>
                    <a:pt x="120857" y="147181"/>
                  </a:cubicBezTo>
                  <a:lnTo>
                    <a:pt x="104123" y="136286"/>
                  </a:lnTo>
                  <a:lnTo>
                    <a:pt x="87356" y="147213"/>
                  </a:lnTo>
                  <a:lnTo>
                    <a:pt x="31609" y="110875"/>
                  </a:lnTo>
                  <a:lnTo>
                    <a:pt x="31609" y="47560"/>
                  </a:lnTo>
                  <a:lnTo>
                    <a:pt x="73167" y="47560"/>
                  </a:lnTo>
                  <a:lnTo>
                    <a:pt x="73167" y="6035"/>
                  </a:lnTo>
                  <a:close/>
                  <a:moveTo>
                    <a:pt x="6035" y="101383"/>
                  </a:moveTo>
                  <a:lnTo>
                    <a:pt x="81844" y="150802"/>
                  </a:lnTo>
                  <a:lnTo>
                    <a:pt x="6035" y="200188"/>
                  </a:lnTo>
                  <a:lnTo>
                    <a:pt x="6035" y="101383"/>
                  </a:lnTo>
                  <a:close/>
                  <a:moveTo>
                    <a:pt x="202472" y="101383"/>
                  </a:moveTo>
                  <a:lnTo>
                    <a:pt x="202472" y="200221"/>
                  </a:lnTo>
                  <a:lnTo>
                    <a:pt x="126402" y="150769"/>
                  </a:lnTo>
                  <a:cubicBezTo>
                    <a:pt x="150476" y="135111"/>
                    <a:pt x="189196" y="109994"/>
                    <a:pt x="202472" y="101383"/>
                  </a:cubicBezTo>
                  <a:close/>
                  <a:moveTo>
                    <a:pt x="104123" y="143495"/>
                  </a:moveTo>
                  <a:lnTo>
                    <a:pt x="195328" y="202732"/>
                  </a:lnTo>
                  <a:lnTo>
                    <a:pt x="13146" y="202732"/>
                  </a:lnTo>
                  <a:lnTo>
                    <a:pt x="104123" y="143495"/>
                  </a:lnTo>
                  <a:close/>
                  <a:moveTo>
                    <a:pt x="68894" y="0"/>
                  </a:moveTo>
                  <a:lnTo>
                    <a:pt x="25607" y="43319"/>
                  </a:lnTo>
                  <a:lnTo>
                    <a:pt x="25607" y="78581"/>
                  </a:lnTo>
                  <a:lnTo>
                    <a:pt x="0" y="95250"/>
                  </a:lnTo>
                  <a:lnTo>
                    <a:pt x="0" y="208767"/>
                  </a:lnTo>
                  <a:lnTo>
                    <a:pt x="208507" y="208767"/>
                  </a:lnTo>
                  <a:lnTo>
                    <a:pt x="208507" y="95217"/>
                  </a:lnTo>
                  <a:lnTo>
                    <a:pt x="207104" y="94337"/>
                  </a:lnTo>
                  <a:cubicBezTo>
                    <a:pt x="206974" y="94239"/>
                    <a:pt x="196437" y="87552"/>
                    <a:pt x="182639" y="78581"/>
                  </a:cubicBezTo>
                  <a:lnTo>
                    <a:pt x="18263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22"/>
          <p:cNvGrpSpPr/>
          <p:nvPr/>
        </p:nvGrpSpPr>
        <p:grpSpPr>
          <a:xfrm>
            <a:off x="3834896" y="3889211"/>
            <a:ext cx="300104" cy="299538"/>
            <a:chOff x="1190625" y="243075"/>
            <a:chExt cx="5219200" cy="5209350"/>
          </a:xfrm>
        </p:grpSpPr>
        <p:sp>
          <p:nvSpPr>
            <p:cNvPr id="466" name="Google Shape;466;p22"/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22"/>
          <p:cNvSpPr/>
          <p:nvPr/>
        </p:nvSpPr>
        <p:spPr>
          <a:xfrm rot="-5400000" flipH="1">
            <a:off x="4411325" y="1282099"/>
            <a:ext cx="3504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2"/>
          <p:cNvSpPr/>
          <p:nvPr/>
        </p:nvSpPr>
        <p:spPr>
          <a:xfrm rot="-5400000" flipH="1">
            <a:off x="4411275" y="4185249"/>
            <a:ext cx="3504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402;p22">
            <a:extLst>
              <a:ext uri="{FF2B5EF4-FFF2-40B4-BE49-F238E27FC236}">
                <a16:creationId xmlns:a16="http://schemas.microsoft.com/office/drawing/2014/main" xmlns="" id="{9131EE9A-1E0E-4316-A9DE-CC9B8658EFD8}"/>
              </a:ext>
            </a:extLst>
          </p:cNvPr>
          <p:cNvSpPr txBox="1"/>
          <p:nvPr/>
        </p:nvSpPr>
        <p:spPr>
          <a:xfrm>
            <a:off x="5529184" y="1758284"/>
            <a:ext cx="252365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Организация проектных команд, рабочих групп.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00" dirty="0"/>
          </a:p>
        </p:txBody>
      </p:sp>
      <p:sp>
        <p:nvSpPr>
          <p:cNvPr id="89" name="Google Shape;402;p22">
            <a:extLst>
              <a:ext uri="{FF2B5EF4-FFF2-40B4-BE49-F238E27FC236}">
                <a16:creationId xmlns:a16="http://schemas.microsoft.com/office/drawing/2014/main" xmlns="" id="{ADA7C7B2-0254-40E9-8297-3DF9FB360064}"/>
              </a:ext>
            </a:extLst>
          </p:cNvPr>
          <p:cNvSpPr txBox="1"/>
          <p:nvPr/>
        </p:nvSpPr>
        <p:spPr>
          <a:xfrm>
            <a:off x="662401" y="2619573"/>
            <a:ext cx="2874928" cy="71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Создание ресурсов,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обеспечивающих методическую поддержку преподавателей центров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образования «Точка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роста»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ssistant Light"/>
            </a:endParaRPr>
          </a:p>
        </p:txBody>
      </p:sp>
      <p:sp>
        <p:nvSpPr>
          <p:cNvPr id="90" name="Google Shape;402;p22">
            <a:extLst>
              <a:ext uri="{FF2B5EF4-FFF2-40B4-BE49-F238E27FC236}">
                <a16:creationId xmlns:a16="http://schemas.microsoft.com/office/drawing/2014/main" xmlns="" id="{10286337-B93B-4233-AE57-11FDACB3171D}"/>
              </a:ext>
            </a:extLst>
          </p:cNvPr>
          <p:cNvSpPr txBox="1"/>
          <p:nvPr/>
        </p:nvSpPr>
        <p:spPr>
          <a:xfrm>
            <a:off x="5455411" y="3063733"/>
            <a:ext cx="2918189" cy="77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ts val="1300"/>
              </a:lnSpc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создания единого образовательного пространства центров образования «Точка роста» и центра цифрового образования детей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-куб.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ssistant Light"/>
            </a:endParaRPr>
          </a:p>
        </p:txBody>
      </p:sp>
      <p:sp>
        <p:nvSpPr>
          <p:cNvPr id="91" name="Google Shape;402;p22">
            <a:extLst>
              <a:ext uri="{FF2B5EF4-FFF2-40B4-BE49-F238E27FC236}">
                <a16:creationId xmlns:a16="http://schemas.microsoft.com/office/drawing/2014/main" xmlns="" id="{2EF2417F-D0E7-445F-9AEF-788D1E552200}"/>
              </a:ext>
            </a:extLst>
          </p:cNvPr>
          <p:cNvSpPr txBox="1"/>
          <p:nvPr/>
        </p:nvSpPr>
        <p:spPr>
          <a:xfrm>
            <a:off x="202124" y="3722774"/>
            <a:ext cx="3362141" cy="77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ts val="1300"/>
              </a:lnSpc>
            </a:pPr>
            <a:r>
              <a:rPr lang="ru-RU" sz="1000">
                <a:latin typeface="Calibri" panose="020F0502020204030204" pitchFamily="34" charset="0"/>
                <a:cs typeface="Calibri" panose="020F0502020204030204" pitchFamily="34" charset="0"/>
              </a:rPr>
              <a:t>Разработано и опубликовано методическое пособие «Сборник программ внеурочной деятельности в центрах образования естественно научной направленности «Точка роста» 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ssistant Light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6404BA26-6959-4451-892A-013DFE72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75" y="4439603"/>
            <a:ext cx="1716175" cy="642557"/>
          </a:xfrm>
          <a:prstGeom prst="rect">
            <a:avLst/>
          </a:prstGeom>
        </p:spPr>
      </p:pic>
      <p:grpSp>
        <p:nvGrpSpPr>
          <p:cNvPr id="95" name="Google Shape;143;p18">
            <a:extLst>
              <a:ext uri="{FF2B5EF4-FFF2-40B4-BE49-F238E27FC236}">
                <a16:creationId xmlns:a16="http://schemas.microsoft.com/office/drawing/2014/main" xmlns="" id="{71F68CA8-F945-4796-933B-076510635B88}"/>
              </a:ext>
            </a:extLst>
          </p:cNvPr>
          <p:cNvGrpSpPr/>
          <p:nvPr/>
        </p:nvGrpSpPr>
        <p:grpSpPr>
          <a:xfrm>
            <a:off x="5058433" y="3244723"/>
            <a:ext cx="276470" cy="300104"/>
            <a:chOff x="1396125" y="238125"/>
            <a:chExt cx="4808175" cy="5219200"/>
          </a:xfrm>
        </p:grpSpPr>
        <p:sp>
          <p:nvSpPr>
            <p:cNvPr id="96" name="Google Shape;144;p18">
              <a:extLst>
                <a:ext uri="{FF2B5EF4-FFF2-40B4-BE49-F238E27FC236}">
                  <a16:creationId xmlns:a16="http://schemas.microsoft.com/office/drawing/2014/main" xmlns="" id="{DA4B1696-F027-4E88-8873-9DAD5A599CC9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5;p18">
              <a:extLst>
                <a:ext uri="{FF2B5EF4-FFF2-40B4-BE49-F238E27FC236}">
                  <a16:creationId xmlns:a16="http://schemas.microsoft.com/office/drawing/2014/main" xmlns="" id="{0BFC38DC-1ED6-4872-98A0-78AB895AF001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6;p18">
              <a:extLst>
                <a:ext uri="{FF2B5EF4-FFF2-40B4-BE49-F238E27FC236}">
                  <a16:creationId xmlns:a16="http://schemas.microsoft.com/office/drawing/2014/main" xmlns="" id="{A79365ED-17D2-4CD2-9A83-925B070430EE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7;p18">
              <a:extLst>
                <a:ext uri="{FF2B5EF4-FFF2-40B4-BE49-F238E27FC236}">
                  <a16:creationId xmlns:a16="http://schemas.microsoft.com/office/drawing/2014/main" xmlns="" id="{4A92F30B-EEDD-4059-91CB-C3CD46287BE7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8;p18">
              <a:extLst>
                <a:ext uri="{FF2B5EF4-FFF2-40B4-BE49-F238E27FC236}">
                  <a16:creationId xmlns:a16="http://schemas.microsoft.com/office/drawing/2014/main" xmlns="" id="{18B1F47E-20B3-4522-864F-F5891DB44DEB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9;p18">
              <a:extLst>
                <a:ext uri="{FF2B5EF4-FFF2-40B4-BE49-F238E27FC236}">
                  <a16:creationId xmlns:a16="http://schemas.microsoft.com/office/drawing/2014/main" xmlns="" id="{F3C53939-DE04-40C1-9257-9A87BF258AF9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0;p18">
              <a:extLst>
                <a:ext uri="{FF2B5EF4-FFF2-40B4-BE49-F238E27FC236}">
                  <a16:creationId xmlns:a16="http://schemas.microsoft.com/office/drawing/2014/main" xmlns="" id="{9B9C9043-E73F-4702-85EC-54A89F95E547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1;p18">
              <a:extLst>
                <a:ext uri="{FF2B5EF4-FFF2-40B4-BE49-F238E27FC236}">
                  <a16:creationId xmlns:a16="http://schemas.microsoft.com/office/drawing/2014/main" xmlns="" id="{77286F24-BAF7-4D0E-8D67-AB6C1C80F261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2;p18">
              <a:extLst>
                <a:ext uri="{FF2B5EF4-FFF2-40B4-BE49-F238E27FC236}">
                  <a16:creationId xmlns:a16="http://schemas.microsoft.com/office/drawing/2014/main" xmlns="" id="{335E3410-566B-4B53-A9D6-8C1BC70CEA0F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3;p18">
              <a:extLst>
                <a:ext uri="{FF2B5EF4-FFF2-40B4-BE49-F238E27FC236}">
                  <a16:creationId xmlns:a16="http://schemas.microsoft.com/office/drawing/2014/main" xmlns="" id="{AD81B34B-B263-42BD-AF3A-04AB55CD7CF4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4;p18">
              <a:extLst>
                <a:ext uri="{FF2B5EF4-FFF2-40B4-BE49-F238E27FC236}">
                  <a16:creationId xmlns:a16="http://schemas.microsoft.com/office/drawing/2014/main" xmlns="" id="{933144A7-A99C-48B7-8F6F-5EA6C7C854A8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5;p18">
              <a:extLst>
                <a:ext uri="{FF2B5EF4-FFF2-40B4-BE49-F238E27FC236}">
                  <a16:creationId xmlns:a16="http://schemas.microsoft.com/office/drawing/2014/main" xmlns="" id="{262BD45A-BAC1-4495-A453-4282A0264351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6;p18">
              <a:extLst>
                <a:ext uri="{FF2B5EF4-FFF2-40B4-BE49-F238E27FC236}">
                  <a16:creationId xmlns:a16="http://schemas.microsoft.com/office/drawing/2014/main" xmlns="" id="{2777A32B-8933-48A4-9B94-DA56843FB06D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7;p18">
              <a:extLst>
                <a:ext uri="{FF2B5EF4-FFF2-40B4-BE49-F238E27FC236}">
                  <a16:creationId xmlns:a16="http://schemas.microsoft.com/office/drawing/2014/main" xmlns="" id="{D10AFFD2-B3CD-4B3A-85A2-909708C247EC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8;p18">
              <a:extLst>
                <a:ext uri="{FF2B5EF4-FFF2-40B4-BE49-F238E27FC236}">
                  <a16:creationId xmlns:a16="http://schemas.microsoft.com/office/drawing/2014/main" xmlns="" id="{97D2E8B9-1614-457A-BD3C-DB624F22714B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9;p18">
              <a:extLst>
                <a:ext uri="{FF2B5EF4-FFF2-40B4-BE49-F238E27FC236}">
                  <a16:creationId xmlns:a16="http://schemas.microsoft.com/office/drawing/2014/main" xmlns="" id="{C8B841C1-535E-43FA-A8C6-00419AD42CC1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0;p18">
              <a:extLst>
                <a:ext uri="{FF2B5EF4-FFF2-40B4-BE49-F238E27FC236}">
                  <a16:creationId xmlns:a16="http://schemas.microsoft.com/office/drawing/2014/main" xmlns="" id="{33DBA359-DD69-469C-9B99-358027A2E056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720000" y="1707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latin typeface="Nunito Sans ExtraBold"/>
                <a:sym typeface="Nunito Sans ExtraBold"/>
              </a:rPr>
              <a:t>РАСПОРОСТРАНЕНИЕ ОПЫТА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1138BD8-43D6-40A7-B2EF-0082C9712E99}"/>
              </a:ext>
            </a:extLst>
          </p:cNvPr>
          <p:cNvGrpSpPr/>
          <p:nvPr/>
        </p:nvGrpSpPr>
        <p:grpSpPr>
          <a:xfrm>
            <a:off x="852736" y="1255408"/>
            <a:ext cx="7773567" cy="2754331"/>
            <a:chOff x="685225" y="1361482"/>
            <a:chExt cx="7773567" cy="2754331"/>
          </a:xfrm>
        </p:grpSpPr>
        <p:sp>
          <p:nvSpPr>
            <p:cNvPr id="186" name="Google Shape;186;p19"/>
            <p:cNvSpPr/>
            <p:nvPr/>
          </p:nvSpPr>
          <p:spPr>
            <a:xfrm>
              <a:off x="685225" y="1682075"/>
              <a:ext cx="2591184" cy="2433688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276408" y="1682075"/>
              <a:ext cx="2591184" cy="2433688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999200" y="2576459"/>
              <a:ext cx="1962000" cy="8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endParaRPr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endParaRPr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1025316" y="2390782"/>
              <a:ext cx="196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1838913" y="3598550"/>
              <a:ext cx="283800" cy="283800"/>
            </a:xfrm>
            <a:prstGeom prst="rect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" name="Google Shape;191;p19"/>
            <p:cNvGrpSpPr/>
            <p:nvPr/>
          </p:nvGrpSpPr>
          <p:grpSpPr>
            <a:xfrm>
              <a:off x="1647937" y="1361533"/>
              <a:ext cx="665776" cy="625338"/>
              <a:chOff x="1314532" y="3124833"/>
              <a:chExt cx="665776" cy="625338"/>
            </a:xfrm>
          </p:grpSpPr>
          <p:sp>
            <p:nvSpPr>
              <p:cNvPr id="192" name="Google Shape;192;p19"/>
              <p:cNvSpPr/>
              <p:nvPr/>
            </p:nvSpPr>
            <p:spPr>
              <a:xfrm>
                <a:off x="1314532" y="3124833"/>
                <a:ext cx="665776" cy="625338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" name="Google Shape;193;p19"/>
              <p:cNvGrpSpPr/>
              <p:nvPr/>
            </p:nvGrpSpPr>
            <p:grpSpPr>
              <a:xfrm>
                <a:off x="1510679" y="3268623"/>
                <a:ext cx="273486" cy="273486"/>
                <a:chOff x="1190625" y="238125"/>
                <a:chExt cx="5219200" cy="5219200"/>
              </a:xfrm>
            </p:grpSpPr>
            <p:sp>
              <p:nvSpPr>
                <p:cNvPr id="194" name="Google Shape;194;p19"/>
                <p:cNvSpPr/>
                <p:nvPr/>
              </p:nvSpPr>
              <p:spPr>
                <a:xfrm>
                  <a:off x="1190625" y="2400000"/>
                  <a:ext cx="2126000" cy="30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40" h="122293" extrusionOk="0">
                      <a:moveTo>
                        <a:pt x="42536" y="6035"/>
                      </a:moveTo>
                      <a:cubicBezTo>
                        <a:pt x="54410" y="6035"/>
                        <a:pt x="64098" y="15495"/>
                        <a:pt x="64522" y="27238"/>
                      </a:cubicBezTo>
                      <a:cubicBezTo>
                        <a:pt x="51213" y="26716"/>
                        <a:pt x="42895" y="22541"/>
                        <a:pt x="39046" y="20029"/>
                      </a:cubicBezTo>
                      <a:cubicBezTo>
                        <a:pt x="40351" y="18333"/>
                        <a:pt x="40938" y="17158"/>
                        <a:pt x="41036" y="16995"/>
                      </a:cubicBezTo>
                      <a:lnTo>
                        <a:pt x="35621" y="14353"/>
                      </a:lnTo>
                      <a:cubicBezTo>
                        <a:pt x="35458" y="14679"/>
                        <a:pt x="31804" y="21692"/>
                        <a:pt x="20616" y="26096"/>
                      </a:cubicBezTo>
                      <a:cubicBezTo>
                        <a:pt x="21594" y="14875"/>
                        <a:pt x="31054" y="6035"/>
                        <a:pt x="42536" y="6035"/>
                      </a:cubicBezTo>
                      <a:close/>
                      <a:moveTo>
                        <a:pt x="34838" y="24465"/>
                      </a:moveTo>
                      <a:cubicBezTo>
                        <a:pt x="39013" y="27401"/>
                        <a:pt x="48441" y="32555"/>
                        <a:pt x="63902" y="33240"/>
                      </a:cubicBezTo>
                      <a:cubicBezTo>
                        <a:pt x="61554" y="42863"/>
                        <a:pt x="52877" y="50039"/>
                        <a:pt x="42536" y="50039"/>
                      </a:cubicBezTo>
                      <a:cubicBezTo>
                        <a:pt x="31870" y="50039"/>
                        <a:pt x="22964" y="42439"/>
                        <a:pt x="20942" y="32392"/>
                      </a:cubicBezTo>
                      <a:cubicBezTo>
                        <a:pt x="27238" y="30206"/>
                        <a:pt x="31739" y="27238"/>
                        <a:pt x="34838" y="24465"/>
                      </a:cubicBezTo>
                      <a:close/>
                      <a:moveTo>
                        <a:pt x="42536" y="56074"/>
                      </a:moveTo>
                      <a:cubicBezTo>
                        <a:pt x="45733" y="56074"/>
                        <a:pt x="48832" y="56465"/>
                        <a:pt x="51768" y="57248"/>
                      </a:cubicBezTo>
                      <a:lnTo>
                        <a:pt x="42536" y="67882"/>
                      </a:lnTo>
                      <a:lnTo>
                        <a:pt x="33272" y="57248"/>
                      </a:lnTo>
                      <a:cubicBezTo>
                        <a:pt x="36241" y="56465"/>
                        <a:pt x="39340" y="56074"/>
                        <a:pt x="42536" y="56074"/>
                      </a:cubicBezTo>
                      <a:close/>
                      <a:moveTo>
                        <a:pt x="57868" y="59434"/>
                      </a:moveTo>
                      <a:cubicBezTo>
                        <a:pt x="70361" y="65240"/>
                        <a:pt x="79038" y="77929"/>
                        <a:pt x="79038" y="92575"/>
                      </a:cubicBezTo>
                      <a:lnTo>
                        <a:pt x="79038" y="116257"/>
                      </a:lnTo>
                      <a:lnTo>
                        <a:pt x="67523" y="116257"/>
                      </a:lnTo>
                      <a:lnTo>
                        <a:pt x="67523" y="93815"/>
                      </a:lnTo>
                      <a:lnTo>
                        <a:pt x="61521" y="93815"/>
                      </a:lnTo>
                      <a:lnTo>
                        <a:pt x="61521" y="116257"/>
                      </a:lnTo>
                      <a:lnTo>
                        <a:pt x="23552" y="116257"/>
                      </a:lnTo>
                      <a:lnTo>
                        <a:pt x="23552" y="93815"/>
                      </a:lnTo>
                      <a:lnTo>
                        <a:pt x="17517" y="93815"/>
                      </a:lnTo>
                      <a:lnTo>
                        <a:pt x="17517" y="116257"/>
                      </a:lnTo>
                      <a:lnTo>
                        <a:pt x="6035" y="116257"/>
                      </a:lnTo>
                      <a:lnTo>
                        <a:pt x="6035" y="92575"/>
                      </a:lnTo>
                      <a:cubicBezTo>
                        <a:pt x="6035" y="77929"/>
                        <a:pt x="14712" y="65240"/>
                        <a:pt x="27205" y="59434"/>
                      </a:cubicBezTo>
                      <a:lnTo>
                        <a:pt x="39503" y="73558"/>
                      </a:lnTo>
                      <a:lnTo>
                        <a:pt x="39503" y="91042"/>
                      </a:lnTo>
                      <a:lnTo>
                        <a:pt x="45537" y="91042"/>
                      </a:lnTo>
                      <a:lnTo>
                        <a:pt x="45537" y="73558"/>
                      </a:lnTo>
                      <a:lnTo>
                        <a:pt x="57868" y="59434"/>
                      </a:lnTo>
                      <a:close/>
                      <a:moveTo>
                        <a:pt x="42536" y="0"/>
                      </a:moveTo>
                      <a:cubicBezTo>
                        <a:pt x="27074" y="0"/>
                        <a:pt x="14516" y="12592"/>
                        <a:pt x="14516" y="28053"/>
                      </a:cubicBezTo>
                      <a:cubicBezTo>
                        <a:pt x="14516" y="38459"/>
                        <a:pt x="20192" y="47527"/>
                        <a:pt x="28640" y="52355"/>
                      </a:cubicBezTo>
                      <a:cubicBezTo>
                        <a:pt x="12004" y="58129"/>
                        <a:pt x="0" y="73982"/>
                        <a:pt x="0" y="92575"/>
                      </a:cubicBezTo>
                      <a:lnTo>
                        <a:pt x="0" y="122292"/>
                      </a:lnTo>
                      <a:lnTo>
                        <a:pt x="85040" y="122292"/>
                      </a:lnTo>
                      <a:lnTo>
                        <a:pt x="85040" y="92575"/>
                      </a:lnTo>
                      <a:cubicBezTo>
                        <a:pt x="85040" y="73982"/>
                        <a:pt x="73068" y="58129"/>
                        <a:pt x="56400" y="52355"/>
                      </a:cubicBezTo>
                      <a:cubicBezTo>
                        <a:pt x="64848" y="47527"/>
                        <a:pt x="70557" y="38459"/>
                        <a:pt x="70557" y="28053"/>
                      </a:cubicBezTo>
                      <a:cubicBezTo>
                        <a:pt x="70557" y="12592"/>
                        <a:pt x="57966" y="0"/>
                        <a:pt x="4253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19"/>
                <p:cNvSpPr/>
                <p:nvPr/>
              </p:nvSpPr>
              <p:spPr>
                <a:xfrm>
                  <a:off x="2178175" y="4808975"/>
                  <a:ext cx="150900" cy="15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264" extrusionOk="0">
                      <a:moveTo>
                        <a:pt x="1" y="0"/>
                      </a:moveTo>
                      <a:lnTo>
                        <a:pt x="1" y="6263"/>
                      </a:lnTo>
                      <a:lnTo>
                        <a:pt x="6035" y="6263"/>
                      </a:lnTo>
                      <a:lnTo>
                        <a:pt x="6035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19"/>
                <p:cNvSpPr/>
                <p:nvPr/>
              </p:nvSpPr>
              <p:spPr>
                <a:xfrm>
                  <a:off x="4283800" y="2400000"/>
                  <a:ext cx="2126025" cy="30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41" h="122293" extrusionOk="0">
                      <a:moveTo>
                        <a:pt x="42504" y="6035"/>
                      </a:moveTo>
                      <a:cubicBezTo>
                        <a:pt x="53627" y="6035"/>
                        <a:pt x="62826" y="14320"/>
                        <a:pt x="64294" y="25020"/>
                      </a:cubicBezTo>
                      <a:lnTo>
                        <a:pt x="53692" y="25020"/>
                      </a:lnTo>
                      <a:lnTo>
                        <a:pt x="53692" y="17354"/>
                      </a:lnTo>
                      <a:lnTo>
                        <a:pt x="47690" y="17354"/>
                      </a:lnTo>
                      <a:lnTo>
                        <a:pt x="47690" y="25020"/>
                      </a:lnTo>
                      <a:lnTo>
                        <a:pt x="20714" y="25020"/>
                      </a:lnTo>
                      <a:cubicBezTo>
                        <a:pt x="22182" y="14320"/>
                        <a:pt x="31413" y="6035"/>
                        <a:pt x="42504" y="6035"/>
                      </a:cubicBezTo>
                      <a:close/>
                      <a:moveTo>
                        <a:pt x="16604" y="38720"/>
                      </a:moveTo>
                      <a:cubicBezTo>
                        <a:pt x="18463" y="43189"/>
                        <a:pt x="21431" y="47071"/>
                        <a:pt x="25183" y="50039"/>
                      </a:cubicBezTo>
                      <a:lnTo>
                        <a:pt x="12233" y="50039"/>
                      </a:lnTo>
                      <a:lnTo>
                        <a:pt x="16604" y="38720"/>
                      </a:lnTo>
                      <a:close/>
                      <a:moveTo>
                        <a:pt x="64294" y="31054"/>
                      </a:moveTo>
                      <a:cubicBezTo>
                        <a:pt x="62826" y="41754"/>
                        <a:pt x="53627" y="50039"/>
                        <a:pt x="42504" y="50039"/>
                      </a:cubicBezTo>
                      <a:cubicBezTo>
                        <a:pt x="31413" y="50039"/>
                        <a:pt x="22182" y="41754"/>
                        <a:pt x="20714" y="31054"/>
                      </a:cubicBezTo>
                      <a:close/>
                      <a:moveTo>
                        <a:pt x="68665" y="38100"/>
                      </a:moveTo>
                      <a:lnTo>
                        <a:pt x="73917" y="50039"/>
                      </a:lnTo>
                      <a:lnTo>
                        <a:pt x="59825" y="50039"/>
                      </a:lnTo>
                      <a:cubicBezTo>
                        <a:pt x="63772" y="46940"/>
                        <a:pt x="66838" y="42830"/>
                        <a:pt x="68665" y="38100"/>
                      </a:cubicBezTo>
                      <a:close/>
                      <a:moveTo>
                        <a:pt x="42504" y="56074"/>
                      </a:moveTo>
                      <a:cubicBezTo>
                        <a:pt x="45701" y="56074"/>
                        <a:pt x="48799" y="56465"/>
                        <a:pt x="51768" y="57248"/>
                      </a:cubicBezTo>
                      <a:lnTo>
                        <a:pt x="42504" y="67882"/>
                      </a:lnTo>
                      <a:lnTo>
                        <a:pt x="33272" y="57248"/>
                      </a:lnTo>
                      <a:cubicBezTo>
                        <a:pt x="36208" y="56465"/>
                        <a:pt x="39307" y="56074"/>
                        <a:pt x="42504" y="56074"/>
                      </a:cubicBezTo>
                      <a:close/>
                      <a:moveTo>
                        <a:pt x="57835" y="59434"/>
                      </a:moveTo>
                      <a:cubicBezTo>
                        <a:pt x="70329" y="65240"/>
                        <a:pt x="79005" y="77929"/>
                        <a:pt x="79005" y="92575"/>
                      </a:cubicBezTo>
                      <a:lnTo>
                        <a:pt x="79005" y="116257"/>
                      </a:lnTo>
                      <a:lnTo>
                        <a:pt x="67523" y="116257"/>
                      </a:lnTo>
                      <a:lnTo>
                        <a:pt x="67523" y="93815"/>
                      </a:lnTo>
                      <a:lnTo>
                        <a:pt x="61489" y="93815"/>
                      </a:lnTo>
                      <a:lnTo>
                        <a:pt x="61489" y="116257"/>
                      </a:lnTo>
                      <a:lnTo>
                        <a:pt x="23519" y="116257"/>
                      </a:lnTo>
                      <a:lnTo>
                        <a:pt x="23519" y="93815"/>
                      </a:lnTo>
                      <a:lnTo>
                        <a:pt x="17517" y="93815"/>
                      </a:lnTo>
                      <a:lnTo>
                        <a:pt x="17517" y="116257"/>
                      </a:lnTo>
                      <a:lnTo>
                        <a:pt x="6002" y="116257"/>
                      </a:lnTo>
                      <a:lnTo>
                        <a:pt x="6002" y="92575"/>
                      </a:lnTo>
                      <a:cubicBezTo>
                        <a:pt x="6002" y="77929"/>
                        <a:pt x="14679" y="65240"/>
                        <a:pt x="27172" y="59434"/>
                      </a:cubicBezTo>
                      <a:lnTo>
                        <a:pt x="39503" y="73558"/>
                      </a:lnTo>
                      <a:lnTo>
                        <a:pt x="39503" y="91042"/>
                      </a:lnTo>
                      <a:lnTo>
                        <a:pt x="45537" y="91042"/>
                      </a:lnTo>
                      <a:lnTo>
                        <a:pt x="45537" y="73558"/>
                      </a:lnTo>
                      <a:lnTo>
                        <a:pt x="57835" y="59434"/>
                      </a:lnTo>
                      <a:close/>
                      <a:moveTo>
                        <a:pt x="42504" y="0"/>
                      </a:moveTo>
                      <a:cubicBezTo>
                        <a:pt x="27270" y="0"/>
                        <a:pt x="14842" y="12265"/>
                        <a:pt x="14516" y="27434"/>
                      </a:cubicBezTo>
                      <a:lnTo>
                        <a:pt x="3458" y="56074"/>
                      </a:lnTo>
                      <a:lnTo>
                        <a:pt x="20714" y="56074"/>
                      </a:lnTo>
                      <a:cubicBezTo>
                        <a:pt x="8318" y="63511"/>
                        <a:pt x="0" y="77081"/>
                        <a:pt x="0" y="92575"/>
                      </a:cubicBezTo>
                      <a:lnTo>
                        <a:pt x="0" y="122292"/>
                      </a:lnTo>
                      <a:lnTo>
                        <a:pt x="85040" y="122292"/>
                      </a:lnTo>
                      <a:lnTo>
                        <a:pt x="85040" y="92575"/>
                      </a:lnTo>
                      <a:cubicBezTo>
                        <a:pt x="85040" y="77081"/>
                        <a:pt x="76722" y="63511"/>
                        <a:pt x="64294" y="56074"/>
                      </a:cubicBezTo>
                      <a:lnTo>
                        <a:pt x="83116" y="56074"/>
                      </a:lnTo>
                      <a:lnTo>
                        <a:pt x="70524" y="27368"/>
                      </a:lnTo>
                      <a:cubicBezTo>
                        <a:pt x="70165" y="12233"/>
                        <a:pt x="57737" y="0"/>
                        <a:pt x="4250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19"/>
                <p:cNvSpPr/>
                <p:nvPr/>
              </p:nvSpPr>
              <p:spPr>
                <a:xfrm>
                  <a:off x="5271350" y="4808975"/>
                  <a:ext cx="150900" cy="15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264" extrusionOk="0">
                      <a:moveTo>
                        <a:pt x="1" y="0"/>
                      </a:moveTo>
                      <a:lnTo>
                        <a:pt x="1" y="6263"/>
                      </a:lnTo>
                      <a:lnTo>
                        <a:pt x="6035" y="6263"/>
                      </a:lnTo>
                      <a:lnTo>
                        <a:pt x="6035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19"/>
                <p:cNvSpPr/>
                <p:nvPr/>
              </p:nvSpPr>
              <p:spPr>
                <a:xfrm>
                  <a:off x="2052600" y="238125"/>
                  <a:ext cx="3637125" cy="21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85" h="85497" extrusionOk="0">
                      <a:moveTo>
                        <a:pt x="80604" y="6035"/>
                      </a:moveTo>
                      <a:lnTo>
                        <a:pt x="80604" y="17680"/>
                      </a:lnTo>
                      <a:cubicBezTo>
                        <a:pt x="77766" y="22703"/>
                        <a:pt x="76135" y="28510"/>
                        <a:pt x="76135" y="34675"/>
                      </a:cubicBezTo>
                      <a:cubicBezTo>
                        <a:pt x="76135" y="40840"/>
                        <a:pt x="77766" y="46646"/>
                        <a:pt x="80604" y="51670"/>
                      </a:cubicBezTo>
                      <a:lnTo>
                        <a:pt x="80604" y="63315"/>
                      </a:lnTo>
                      <a:lnTo>
                        <a:pt x="30728" y="63315"/>
                      </a:lnTo>
                      <a:lnTo>
                        <a:pt x="19572" y="69709"/>
                      </a:lnTo>
                      <a:lnTo>
                        <a:pt x="23030" y="63315"/>
                      </a:lnTo>
                      <a:lnTo>
                        <a:pt x="6035" y="63315"/>
                      </a:lnTo>
                      <a:lnTo>
                        <a:pt x="6035" y="6035"/>
                      </a:lnTo>
                      <a:close/>
                      <a:moveTo>
                        <a:pt x="110810" y="6035"/>
                      </a:moveTo>
                      <a:cubicBezTo>
                        <a:pt x="126598" y="6035"/>
                        <a:pt x="139450" y="18887"/>
                        <a:pt x="139450" y="34675"/>
                      </a:cubicBezTo>
                      <a:cubicBezTo>
                        <a:pt x="139450" y="45081"/>
                        <a:pt x="133807" y="54671"/>
                        <a:pt x="124706" y="59727"/>
                      </a:cubicBezTo>
                      <a:lnTo>
                        <a:pt x="122096" y="61195"/>
                      </a:lnTo>
                      <a:lnTo>
                        <a:pt x="126728" y="69709"/>
                      </a:lnTo>
                      <a:lnTo>
                        <a:pt x="115050" y="63022"/>
                      </a:lnTo>
                      <a:lnTo>
                        <a:pt x="114072" y="63119"/>
                      </a:lnTo>
                      <a:cubicBezTo>
                        <a:pt x="112963" y="63250"/>
                        <a:pt x="111854" y="63315"/>
                        <a:pt x="110810" y="63315"/>
                      </a:cubicBezTo>
                      <a:cubicBezTo>
                        <a:pt x="95022" y="63315"/>
                        <a:pt x="82170" y="50463"/>
                        <a:pt x="82170" y="34675"/>
                      </a:cubicBezTo>
                      <a:cubicBezTo>
                        <a:pt x="82170" y="18887"/>
                        <a:pt x="95022" y="6035"/>
                        <a:pt x="110810" y="6035"/>
                      </a:cubicBezTo>
                      <a:close/>
                      <a:moveTo>
                        <a:pt x="0" y="0"/>
                      </a:moveTo>
                      <a:lnTo>
                        <a:pt x="0" y="69350"/>
                      </a:lnTo>
                      <a:lnTo>
                        <a:pt x="12918" y="69350"/>
                      </a:lnTo>
                      <a:lnTo>
                        <a:pt x="4078" y="85497"/>
                      </a:lnTo>
                      <a:lnTo>
                        <a:pt x="4078" y="85497"/>
                      </a:lnTo>
                      <a:lnTo>
                        <a:pt x="32326" y="69350"/>
                      </a:lnTo>
                      <a:lnTo>
                        <a:pt x="86639" y="69350"/>
                      </a:lnTo>
                      <a:lnTo>
                        <a:pt x="86639" y="59499"/>
                      </a:lnTo>
                      <a:cubicBezTo>
                        <a:pt x="92902" y="65566"/>
                        <a:pt x="101415" y="69350"/>
                        <a:pt x="110810" y="69350"/>
                      </a:cubicBezTo>
                      <a:cubicBezTo>
                        <a:pt x="111756" y="69350"/>
                        <a:pt x="112767" y="69285"/>
                        <a:pt x="113746" y="69219"/>
                      </a:cubicBezTo>
                      <a:lnTo>
                        <a:pt x="142190" y="85497"/>
                      </a:lnTo>
                      <a:lnTo>
                        <a:pt x="130153" y="63446"/>
                      </a:lnTo>
                      <a:cubicBezTo>
                        <a:pt x="139678" y="57020"/>
                        <a:pt x="145485" y="46255"/>
                        <a:pt x="145485" y="34675"/>
                      </a:cubicBezTo>
                      <a:cubicBezTo>
                        <a:pt x="145485" y="15560"/>
                        <a:pt x="129925" y="0"/>
                        <a:pt x="110810" y="0"/>
                      </a:cubicBezTo>
                      <a:cubicBezTo>
                        <a:pt x="101415" y="0"/>
                        <a:pt x="92902" y="3784"/>
                        <a:pt x="86639" y="9851"/>
                      </a:cubicBezTo>
                      <a:lnTo>
                        <a:pt x="86639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19"/>
                <p:cNvSpPr/>
                <p:nvPr/>
              </p:nvSpPr>
              <p:spPr>
                <a:xfrm>
                  <a:off x="4353100" y="1032400"/>
                  <a:ext cx="150075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3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03" y="6623"/>
                      </a:lnTo>
                      <a:lnTo>
                        <a:pt x="6003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19"/>
                <p:cNvSpPr/>
                <p:nvPr/>
              </p:nvSpPr>
              <p:spPr>
                <a:xfrm>
                  <a:off x="4764925" y="103240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6" y="6623"/>
                      </a:lnTo>
                      <a:lnTo>
                        <a:pt x="6036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19"/>
                <p:cNvSpPr/>
                <p:nvPr/>
              </p:nvSpPr>
              <p:spPr>
                <a:xfrm>
                  <a:off x="5176750" y="103240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6" y="6623"/>
                      </a:lnTo>
                      <a:lnTo>
                        <a:pt x="6036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19"/>
                <p:cNvSpPr/>
                <p:nvPr/>
              </p:nvSpPr>
              <p:spPr>
                <a:xfrm>
                  <a:off x="2680525" y="702125"/>
                  <a:ext cx="150075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3" h="6623" extrusionOk="0">
                      <a:moveTo>
                        <a:pt x="0" y="1"/>
                      </a:moveTo>
                      <a:lnTo>
                        <a:pt x="0" y="6623"/>
                      </a:lnTo>
                      <a:lnTo>
                        <a:pt x="6003" y="6623"/>
                      </a:lnTo>
                      <a:lnTo>
                        <a:pt x="6003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19"/>
                <p:cNvSpPr/>
                <p:nvPr/>
              </p:nvSpPr>
              <p:spPr>
                <a:xfrm>
                  <a:off x="3092350" y="702125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5" y="6623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19"/>
                <p:cNvSpPr/>
                <p:nvPr/>
              </p:nvSpPr>
              <p:spPr>
                <a:xfrm>
                  <a:off x="3504175" y="702125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5" y="6623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9"/>
                <p:cNvSpPr/>
                <p:nvPr/>
              </p:nvSpPr>
              <p:spPr>
                <a:xfrm>
                  <a:off x="2680525" y="1266450"/>
                  <a:ext cx="150075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3" h="6623" extrusionOk="0">
                      <a:moveTo>
                        <a:pt x="0" y="1"/>
                      </a:moveTo>
                      <a:lnTo>
                        <a:pt x="0" y="6622"/>
                      </a:lnTo>
                      <a:lnTo>
                        <a:pt x="6003" y="6622"/>
                      </a:lnTo>
                      <a:lnTo>
                        <a:pt x="6003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19"/>
                <p:cNvSpPr/>
                <p:nvPr/>
              </p:nvSpPr>
              <p:spPr>
                <a:xfrm>
                  <a:off x="3092350" y="126645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2"/>
                      </a:lnTo>
                      <a:lnTo>
                        <a:pt x="6035" y="6622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9"/>
                <p:cNvSpPr/>
                <p:nvPr/>
              </p:nvSpPr>
              <p:spPr>
                <a:xfrm>
                  <a:off x="3504175" y="126645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2"/>
                      </a:lnTo>
                      <a:lnTo>
                        <a:pt x="6035" y="6622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8" name="Google Shape;208;p19"/>
            <p:cNvSpPr/>
            <p:nvPr/>
          </p:nvSpPr>
          <p:spPr>
            <a:xfrm>
              <a:off x="4454989" y="3654129"/>
              <a:ext cx="234022" cy="172651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 txBox="1"/>
            <p:nvPr/>
          </p:nvSpPr>
          <p:spPr>
            <a:xfrm>
              <a:off x="3591000" y="2576459"/>
              <a:ext cx="1962000" cy="8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endParaRPr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3591157" y="2347325"/>
              <a:ext cx="196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430100" y="3598550"/>
              <a:ext cx="283800" cy="283800"/>
            </a:xfrm>
            <a:prstGeom prst="rect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19"/>
            <p:cNvGrpSpPr/>
            <p:nvPr/>
          </p:nvGrpSpPr>
          <p:grpSpPr>
            <a:xfrm>
              <a:off x="4239103" y="1361482"/>
              <a:ext cx="665793" cy="625453"/>
              <a:chOff x="6620741" y="2203753"/>
              <a:chExt cx="744485" cy="699377"/>
            </a:xfrm>
          </p:grpSpPr>
          <p:sp>
            <p:nvSpPr>
              <p:cNvPr id="213" name="Google Shape;213;p19"/>
              <p:cNvSpPr/>
              <p:nvPr/>
            </p:nvSpPr>
            <p:spPr>
              <a:xfrm rot="10800000">
                <a:off x="6620741" y="2203753"/>
                <a:ext cx="744485" cy="699377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19"/>
              <p:cNvGrpSpPr/>
              <p:nvPr/>
            </p:nvGrpSpPr>
            <p:grpSpPr>
              <a:xfrm>
                <a:off x="6864378" y="2400269"/>
                <a:ext cx="271900" cy="306367"/>
                <a:chOff x="1484200" y="238125"/>
                <a:chExt cx="4632025" cy="5219200"/>
              </a:xfrm>
            </p:grpSpPr>
            <p:sp>
              <p:nvSpPr>
                <p:cNvPr id="215" name="Google Shape;215;p19"/>
                <p:cNvSpPr/>
                <p:nvPr/>
              </p:nvSpPr>
              <p:spPr>
                <a:xfrm>
                  <a:off x="2594900" y="677675"/>
                  <a:ext cx="666275" cy="4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16800" extrusionOk="0">
                      <a:moveTo>
                        <a:pt x="25052" y="0"/>
                      </a:moveTo>
                      <a:cubicBezTo>
                        <a:pt x="16049" y="2479"/>
                        <a:pt x="7601" y="6459"/>
                        <a:pt x="0" y="11906"/>
                      </a:cubicBezTo>
                      <a:lnTo>
                        <a:pt x="3523" y="16799"/>
                      </a:lnTo>
                      <a:cubicBezTo>
                        <a:pt x="10537" y="11776"/>
                        <a:pt x="18300" y="8090"/>
                        <a:pt x="26651" y="5806"/>
                      </a:cubicBezTo>
                      <a:lnTo>
                        <a:pt x="25052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19"/>
                <p:cNvSpPr/>
                <p:nvPr/>
              </p:nvSpPr>
              <p:spPr>
                <a:xfrm>
                  <a:off x="2239350" y="1160450"/>
                  <a:ext cx="237325" cy="2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3" h="9558" extrusionOk="0">
                      <a:moveTo>
                        <a:pt x="5317" y="0"/>
                      </a:moveTo>
                      <a:cubicBezTo>
                        <a:pt x="3458" y="1762"/>
                        <a:pt x="1664" y="3686"/>
                        <a:pt x="0" y="5643"/>
                      </a:cubicBezTo>
                      <a:lnTo>
                        <a:pt x="4567" y="9558"/>
                      </a:lnTo>
                      <a:cubicBezTo>
                        <a:pt x="6100" y="7731"/>
                        <a:pt x="7764" y="5970"/>
                        <a:pt x="9493" y="4339"/>
                      </a:cubicBezTo>
                      <a:lnTo>
                        <a:pt x="5317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19"/>
                <p:cNvSpPr/>
                <p:nvPr/>
              </p:nvSpPr>
              <p:spPr>
                <a:xfrm>
                  <a:off x="5072375" y="3295400"/>
                  <a:ext cx="512150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6" h="27011" extrusionOk="0">
                      <a:moveTo>
                        <a:pt x="14940" y="1"/>
                      </a:moveTo>
                      <a:cubicBezTo>
                        <a:pt x="11418" y="8515"/>
                        <a:pt x="6394" y="16213"/>
                        <a:pt x="1" y="22867"/>
                      </a:cubicBezTo>
                      <a:lnTo>
                        <a:pt x="4372" y="27010"/>
                      </a:lnTo>
                      <a:cubicBezTo>
                        <a:pt x="11254" y="19834"/>
                        <a:pt x="16702" y="11516"/>
                        <a:pt x="20486" y="2284"/>
                      </a:cubicBezTo>
                      <a:lnTo>
                        <a:pt x="14940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19"/>
                <p:cNvSpPr/>
                <p:nvPr/>
              </p:nvSpPr>
              <p:spPr>
                <a:xfrm>
                  <a:off x="5525800" y="2907225"/>
                  <a:ext cx="181050" cy="1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7536" extrusionOk="0">
                      <a:moveTo>
                        <a:pt x="1305" y="1"/>
                      </a:moveTo>
                      <a:cubicBezTo>
                        <a:pt x="946" y="2023"/>
                        <a:pt x="522" y="4046"/>
                        <a:pt x="0" y="6003"/>
                      </a:cubicBezTo>
                      <a:lnTo>
                        <a:pt x="5839" y="7536"/>
                      </a:lnTo>
                      <a:cubicBezTo>
                        <a:pt x="6394" y="5383"/>
                        <a:pt x="6850" y="3198"/>
                        <a:pt x="7242" y="1012"/>
                      </a:cubicBezTo>
                      <a:lnTo>
                        <a:pt x="130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19"/>
                <p:cNvSpPr/>
                <p:nvPr/>
              </p:nvSpPr>
              <p:spPr>
                <a:xfrm>
                  <a:off x="1484200" y="238125"/>
                  <a:ext cx="4632025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81" h="208768" extrusionOk="0">
                      <a:moveTo>
                        <a:pt x="155890" y="14027"/>
                      </a:moveTo>
                      <a:lnTo>
                        <a:pt x="155890" y="24661"/>
                      </a:lnTo>
                      <a:lnTo>
                        <a:pt x="151617" y="28934"/>
                      </a:lnTo>
                      <a:lnTo>
                        <a:pt x="155858" y="33207"/>
                      </a:lnTo>
                      <a:lnTo>
                        <a:pt x="160164" y="28901"/>
                      </a:lnTo>
                      <a:lnTo>
                        <a:pt x="170765" y="28901"/>
                      </a:lnTo>
                      <a:lnTo>
                        <a:pt x="161534" y="38165"/>
                      </a:lnTo>
                      <a:lnTo>
                        <a:pt x="146626" y="38165"/>
                      </a:lnTo>
                      <a:lnTo>
                        <a:pt x="146626" y="23291"/>
                      </a:lnTo>
                      <a:lnTo>
                        <a:pt x="155890" y="14027"/>
                      </a:lnTo>
                      <a:close/>
                      <a:moveTo>
                        <a:pt x="93260" y="9819"/>
                      </a:moveTo>
                      <a:cubicBezTo>
                        <a:pt x="110451" y="10340"/>
                        <a:pt x="126761" y="15984"/>
                        <a:pt x="140624" y="26194"/>
                      </a:cubicBezTo>
                      <a:lnTo>
                        <a:pt x="140624" y="39927"/>
                      </a:lnTo>
                      <a:lnTo>
                        <a:pt x="125195" y="55356"/>
                      </a:lnTo>
                      <a:cubicBezTo>
                        <a:pt x="116616" y="47690"/>
                        <a:pt x="105493" y="42830"/>
                        <a:pt x="93260" y="42210"/>
                      </a:cubicBezTo>
                      <a:lnTo>
                        <a:pt x="93260" y="9819"/>
                      </a:lnTo>
                      <a:close/>
                      <a:moveTo>
                        <a:pt x="87226" y="9851"/>
                      </a:moveTo>
                      <a:lnTo>
                        <a:pt x="87226" y="42243"/>
                      </a:lnTo>
                      <a:cubicBezTo>
                        <a:pt x="61260" y="43874"/>
                        <a:pt x="40351" y="64620"/>
                        <a:pt x="38524" y="90553"/>
                      </a:cubicBezTo>
                      <a:lnTo>
                        <a:pt x="6100" y="90553"/>
                      </a:lnTo>
                      <a:cubicBezTo>
                        <a:pt x="8025" y="46777"/>
                        <a:pt x="43385" y="11547"/>
                        <a:pt x="87226" y="9851"/>
                      </a:cubicBezTo>
                      <a:close/>
                      <a:moveTo>
                        <a:pt x="158598" y="44200"/>
                      </a:moveTo>
                      <a:cubicBezTo>
                        <a:pt x="168612" y="57770"/>
                        <a:pt x="174223" y="73721"/>
                        <a:pt x="174940" y="90553"/>
                      </a:cubicBezTo>
                      <a:lnTo>
                        <a:pt x="142549" y="90553"/>
                      </a:lnTo>
                      <a:cubicBezTo>
                        <a:pt x="141701" y="78712"/>
                        <a:pt x="136906" y="67947"/>
                        <a:pt x="129468" y="59596"/>
                      </a:cubicBezTo>
                      <a:lnTo>
                        <a:pt x="144865" y="44200"/>
                      </a:lnTo>
                      <a:close/>
                      <a:moveTo>
                        <a:pt x="90912" y="89639"/>
                      </a:moveTo>
                      <a:lnTo>
                        <a:pt x="88400" y="92151"/>
                      </a:lnTo>
                      <a:lnTo>
                        <a:pt x="92673" y="96392"/>
                      </a:lnTo>
                      <a:lnTo>
                        <a:pt x="95152" y="93913"/>
                      </a:lnTo>
                      <a:cubicBezTo>
                        <a:pt x="95152" y="94043"/>
                        <a:pt x="95185" y="94141"/>
                        <a:pt x="95185" y="94271"/>
                      </a:cubicBezTo>
                      <a:cubicBezTo>
                        <a:pt x="95185" y="96848"/>
                        <a:pt x="93097" y="98903"/>
                        <a:pt x="90520" y="98903"/>
                      </a:cubicBezTo>
                      <a:cubicBezTo>
                        <a:pt x="87976" y="98903"/>
                        <a:pt x="85888" y="96848"/>
                        <a:pt x="85888" y="94271"/>
                      </a:cubicBezTo>
                      <a:cubicBezTo>
                        <a:pt x="85888" y="91727"/>
                        <a:pt x="87976" y="89639"/>
                        <a:pt x="90520" y="89639"/>
                      </a:cubicBezTo>
                      <a:close/>
                      <a:moveTo>
                        <a:pt x="93260" y="48245"/>
                      </a:moveTo>
                      <a:cubicBezTo>
                        <a:pt x="103829" y="48865"/>
                        <a:pt x="113452" y="53040"/>
                        <a:pt x="120922" y="59629"/>
                      </a:cubicBezTo>
                      <a:lnTo>
                        <a:pt x="95642" y="84910"/>
                      </a:lnTo>
                      <a:cubicBezTo>
                        <a:pt x="94108" y="84094"/>
                        <a:pt x="92380" y="83605"/>
                        <a:pt x="90520" y="83605"/>
                      </a:cubicBezTo>
                      <a:cubicBezTo>
                        <a:pt x="84649" y="83605"/>
                        <a:pt x="79854" y="88400"/>
                        <a:pt x="79854" y="94271"/>
                      </a:cubicBezTo>
                      <a:cubicBezTo>
                        <a:pt x="79854" y="100143"/>
                        <a:pt x="84649" y="104938"/>
                        <a:pt x="90520" y="104938"/>
                      </a:cubicBezTo>
                      <a:cubicBezTo>
                        <a:pt x="96424" y="104938"/>
                        <a:pt x="101187" y="100143"/>
                        <a:pt x="101187" y="94271"/>
                      </a:cubicBezTo>
                      <a:cubicBezTo>
                        <a:pt x="101187" y="92412"/>
                        <a:pt x="100730" y="90683"/>
                        <a:pt x="99882" y="89183"/>
                      </a:cubicBezTo>
                      <a:lnTo>
                        <a:pt x="125195" y="63870"/>
                      </a:lnTo>
                      <a:cubicBezTo>
                        <a:pt x="131556" y="71111"/>
                        <a:pt x="135699" y="80375"/>
                        <a:pt x="136514" y="90553"/>
                      </a:cubicBezTo>
                      <a:lnTo>
                        <a:pt x="123238" y="90553"/>
                      </a:lnTo>
                      <a:lnTo>
                        <a:pt x="123238" y="96555"/>
                      </a:lnTo>
                      <a:lnTo>
                        <a:pt x="136612" y="96555"/>
                      </a:lnTo>
                      <a:cubicBezTo>
                        <a:pt x="135438" y="120041"/>
                        <a:pt x="116681" y="138961"/>
                        <a:pt x="93260" y="140331"/>
                      </a:cubicBezTo>
                      <a:lnTo>
                        <a:pt x="93260" y="126565"/>
                      </a:lnTo>
                      <a:lnTo>
                        <a:pt x="87226" y="126565"/>
                      </a:lnTo>
                      <a:lnTo>
                        <a:pt x="87226" y="140298"/>
                      </a:lnTo>
                      <a:cubicBezTo>
                        <a:pt x="64098" y="138634"/>
                        <a:pt x="45603" y="119845"/>
                        <a:pt x="44461" y="96555"/>
                      </a:cubicBezTo>
                      <a:lnTo>
                        <a:pt x="57248" y="96555"/>
                      </a:lnTo>
                      <a:lnTo>
                        <a:pt x="57248" y="90553"/>
                      </a:lnTo>
                      <a:lnTo>
                        <a:pt x="44559" y="90553"/>
                      </a:lnTo>
                      <a:cubicBezTo>
                        <a:pt x="46386" y="67947"/>
                        <a:pt x="64555" y="49876"/>
                        <a:pt x="87226" y="48277"/>
                      </a:cubicBezTo>
                      <a:lnTo>
                        <a:pt x="87226" y="60542"/>
                      </a:lnTo>
                      <a:lnTo>
                        <a:pt x="93260" y="60542"/>
                      </a:lnTo>
                      <a:lnTo>
                        <a:pt x="93260" y="48245"/>
                      </a:lnTo>
                      <a:close/>
                      <a:moveTo>
                        <a:pt x="38426" y="96555"/>
                      </a:moveTo>
                      <a:cubicBezTo>
                        <a:pt x="39601" y="123173"/>
                        <a:pt x="60771" y="144669"/>
                        <a:pt x="87226" y="146333"/>
                      </a:cubicBezTo>
                      <a:lnTo>
                        <a:pt x="87226" y="178724"/>
                      </a:lnTo>
                      <a:cubicBezTo>
                        <a:pt x="42928" y="176995"/>
                        <a:pt x="7242" y="141016"/>
                        <a:pt x="6067" y="96555"/>
                      </a:cubicBezTo>
                      <a:close/>
                      <a:moveTo>
                        <a:pt x="175006" y="96555"/>
                      </a:moveTo>
                      <a:cubicBezTo>
                        <a:pt x="173799" y="141211"/>
                        <a:pt x="137852" y="177322"/>
                        <a:pt x="93260" y="178724"/>
                      </a:cubicBezTo>
                      <a:lnTo>
                        <a:pt x="93260" y="146365"/>
                      </a:lnTo>
                      <a:cubicBezTo>
                        <a:pt x="120009" y="144963"/>
                        <a:pt x="141473" y="123368"/>
                        <a:pt x="142614" y="96555"/>
                      </a:cubicBezTo>
                      <a:close/>
                      <a:moveTo>
                        <a:pt x="109538" y="182802"/>
                      </a:moveTo>
                      <a:lnTo>
                        <a:pt x="109538" y="190467"/>
                      </a:lnTo>
                      <a:lnTo>
                        <a:pt x="90553" y="190467"/>
                      </a:lnTo>
                      <a:lnTo>
                        <a:pt x="90553" y="196502"/>
                      </a:lnTo>
                      <a:lnTo>
                        <a:pt x="109538" y="196502"/>
                      </a:lnTo>
                      <a:lnTo>
                        <a:pt x="109538" y="202732"/>
                      </a:lnTo>
                      <a:lnTo>
                        <a:pt x="71536" y="202732"/>
                      </a:lnTo>
                      <a:lnTo>
                        <a:pt x="71536" y="182802"/>
                      </a:lnTo>
                      <a:cubicBezTo>
                        <a:pt x="77701" y="184139"/>
                        <a:pt x="84062" y="184792"/>
                        <a:pt x="90520" y="184792"/>
                      </a:cubicBezTo>
                      <a:cubicBezTo>
                        <a:pt x="97012" y="184792"/>
                        <a:pt x="103373" y="184139"/>
                        <a:pt x="109538" y="182802"/>
                      </a:cubicBezTo>
                      <a:close/>
                      <a:moveTo>
                        <a:pt x="161403" y="0"/>
                      </a:moveTo>
                      <a:lnTo>
                        <a:pt x="141766" y="19637"/>
                      </a:lnTo>
                      <a:cubicBezTo>
                        <a:pt x="126663" y="9231"/>
                        <a:pt x="109016" y="3751"/>
                        <a:pt x="90520" y="3751"/>
                      </a:cubicBezTo>
                      <a:cubicBezTo>
                        <a:pt x="66349" y="3751"/>
                        <a:pt x="43613" y="13178"/>
                        <a:pt x="26520" y="30271"/>
                      </a:cubicBezTo>
                      <a:cubicBezTo>
                        <a:pt x="9427" y="47364"/>
                        <a:pt x="0" y="70100"/>
                        <a:pt x="0" y="94271"/>
                      </a:cubicBezTo>
                      <a:cubicBezTo>
                        <a:pt x="0" y="118443"/>
                        <a:pt x="9427" y="141179"/>
                        <a:pt x="26520" y="158304"/>
                      </a:cubicBezTo>
                      <a:cubicBezTo>
                        <a:pt x="37546" y="169330"/>
                        <a:pt x="50920" y="177158"/>
                        <a:pt x="65501" y="181301"/>
                      </a:cubicBezTo>
                      <a:lnTo>
                        <a:pt x="65501" y="208767"/>
                      </a:lnTo>
                      <a:lnTo>
                        <a:pt x="115572" y="208767"/>
                      </a:lnTo>
                      <a:lnTo>
                        <a:pt x="115572" y="181301"/>
                      </a:lnTo>
                      <a:cubicBezTo>
                        <a:pt x="130153" y="177126"/>
                        <a:pt x="143528" y="169330"/>
                        <a:pt x="154553" y="158304"/>
                      </a:cubicBezTo>
                      <a:cubicBezTo>
                        <a:pt x="171646" y="141179"/>
                        <a:pt x="181073" y="118443"/>
                        <a:pt x="181073" y="94271"/>
                      </a:cubicBezTo>
                      <a:cubicBezTo>
                        <a:pt x="181073" y="75776"/>
                        <a:pt x="175593" y="58129"/>
                        <a:pt x="165187" y="43026"/>
                      </a:cubicBezTo>
                      <a:lnTo>
                        <a:pt x="185281" y="22932"/>
                      </a:lnTo>
                      <a:lnTo>
                        <a:pt x="181008" y="18659"/>
                      </a:lnTo>
                      <a:lnTo>
                        <a:pt x="176800" y="22899"/>
                      </a:lnTo>
                      <a:lnTo>
                        <a:pt x="166166" y="22899"/>
                      </a:lnTo>
                      <a:lnTo>
                        <a:pt x="169689" y="19376"/>
                      </a:lnTo>
                      <a:lnTo>
                        <a:pt x="165415" y="15136"/>
                      </a:lnTo>
                      <a:lnTo>
                        <a:pt x="161925" y="18626"/>
                      </a:lnTo>
                      <a:lnTo>
                        <a:pt x="161925" y="7992"/>
                      </a:lnTo>
                      <a:lnTo>
                        <a:pt x="165676" y="4273"/>
                      </a:lnTo>
                      <a:lnTo>
                        <a:pt x="161403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0" name="Google Shape;220;p19"/>
            <p:cNvSpPr/>
            <p:nvPr/>
          </p:nvSpPr>
          <p:spPr>
            <a:xfrm>
              <a:off x="5867608" y="1682125"/>
              <a:ext cx="2591184" cy="2433688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6182200" y="2576509"/>
              <a:ext cx="1962000" cy="8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endParaRPr>
            </a:p>
          </p:txBody>
        </p:sp>
        <p:sp>
          <p:nvSpPr>
            <p:cNvPr id="222" name="Google Shape;222;p19"/>
            <p:cNvSpPr txBox="1"/>
            <p:nvPr/>
          </p:nvSpPr>
          <p:spPr>
            <a:xfrm>
              <a:off x="6182353" y="2347362"/>
              <a:ext cx="196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7021300" y="3598600"/>
              <a:ext cx="283800" cy="283800"/>
            </a:xfrm>
            <a:prstGeom prst="rect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19"/>
            <p:cNvGrpSpPr/>
            <p:nvPr/>
          </p:nvGrpSpPr>
          <p:grpSpPr>
            <a:xfrm>
              <a:off x="6830285" y="1361519"/>
              <a:ext cx="665793" cy="625453"/>
              <a:chOff x="1657563" y="3029016"/>
              <a:chExt cx="744485" cy="699377"/>
            </a:xfrm>
          </p:grpSpPr>
          <p:sp>
            <p:nvSpPr>
              <p:cNvPr id="225" name="Google Shape;225;p19"/>
              <p:cNvSpPr/>
              <p:nvPr/>
            </p:nvSpPr>
            <p:spPr>
              <a:xfrm>
                <a:off x="1657563" y="3029016"/>
                <a:ext cx="744485" cy="699377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6" name="Google Shape;226;p19"/>
              <p:cNvGrpSpPr/>
              <p:nvPr/>
            </p:nvGrpSpPr>
            <p:grpSpPr>
              <a:xfrm>
                <a:off x="1893337" y="3239660"/>
                <a:ext cx="270538" cy="270876"/>
                <a:chOff x="1193875" y="238125"/>
                <a:chExt cx="5212675" cy="5219200"/>
              </a:xfrm>
            </p:grpSpPr>
            <p:sp>
              <p:nvSpPr>
                <p:cNvPr id="227" name="Google Shape;227;p19"/>
                <p:cNvSpPr/>
                <p:nvPr/>
              </p:nvSpPr>
              <p:spPr>
                <a:xfrm>
                  <a:off x="4900300" y="521100"/>
                  <a:ext cx="576575" cy="43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3" h="17224" extrusionOk="0">
                      <a:moveTo>
                        <a:pt x="1" y="0"/>
                      </a:moveTo>
                      <a:lnTo>
                        <a:pt x="1" y="6035"/>
                      </a:lnTo>
                      <a:lnTo>
                        <a:pt x="17028" y="6035"/>
                      </a:lnTo>
                      <a:lnTo>
                        <a:pt x="17028" y="17223"/>
                      </a:lnTo>
                      <a:lnTo>
                        <a:pt x="23063" y="17223"/>
                      </a:lnTo>
                      <a:lnTo>
                        <a:pt x="23063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9"/>
                <p:cNvSpPr/>
                <p:nvPr/>
              </p:nvSpPr>
              <p:spPr>
                <a:xfrm>
                  <a:off x="5326000" y="1152275"/>
                  <a:ext cx="150875" cy="15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6003" extrusionOk="0">
                      <a:moveTo>
                        <a:pt x="0" y="1"/>
                      </a:moveTo>
                      <a:lnTo>
                        <a:pt x="0" y="6003"/>
                      </a:lnTo>
                      <a:lnTo>
                        <a:pt x="6035" y="6003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9"/>
                <p:cNvSpPr/>
                <p:nvPr/>
              </p:nvSpPr>
              <p:spPr>
                <a:xfrm>
                  <a:off x="3565350" y="5048725"/>
                  <a:ext cx="1194725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9" h="6036" extrusionOk="0">
                      <a:moveTo>
                        <a:pt x="0" y="1"/>
                      </a:moveTo>
                      <a:lnTo>
                        <a:pt x="0" y="6035"/>
                      </a:lnTo>
                      <a:lnTo>
                        <a:pt x="47788" y="6035"/>
                      </a:lnTo>
                      <a:lnTo>
                        <a:pt x="47788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9"/>
                <p:cNvSpPr/>
                <p:nvPr/>
              </p:nvSpPr>
              <p:spPr>
                <a:xfrm>
                  <a:off x="5019375" y="5048725"/>
                  <a:ext cx="173725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036" extrusionOk="0">
                      <a:moveTo>
                        <a:pt x="0" y="1"/>
                      </a:moveTo>
                      <a:lnTo>
                        <a:pt x="0" y="6035"/>
                      </a:lnTo>
                      <a:lnTo>
                        <a:pt x="6948" y="6035"/>
                      </a:lnTo>
                      <a:lnTo>
                        <a:pt x="6948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19"/>
                <p:cNvSpPr/>
                <p:nvPr/>
              </p:nvSpPr>
              <p:spPr>
                <a:xfrm>
                  <a:off x="1193875" y="238125"/>
                  <a:ext cx="5212675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07" h="208768" extrusionOk="0">
                      <a:moveTo>
                        <a:pt x="67132" y="10275"/>
                      </a:moveTo>
                      <a:lnTo>
                        <a:pt x="67132" y="41558"/>
                      </a:lnTo>
                      <a:lnTo>
                        <a:pt x="35882" y="41558"/>
                      </a:lnTo>
                      <a:lnTo>
                        <a:pt x="67132" y="10275"/>
                      </a:lnTo>
                      <a:close/>
                      <a:moveTo>
                        <a:pt x="25607" y="85758"/>
                      </a:moveTo>
                      <a:lnTo>
                        <a:pt x="25607" y="106961"/>
                      </a:lnTo>
                      <a:lnTo>
                        <a:pt x="9330" y="96359"/>
                      </a:lnTo>
                      <a:lnTo>
                        <a:pt x="25607" y="85758"/>
                      </a:lnTo>
                      <a:close/>
                      <a:moveTo>
                        <a:pt x="182639" y="85758"/>
                      </a:moveTo>
                      <a:cubicBezTo>
                        <a:pt x="189489" y="90194"/>
                        <a:pt x="195328" y="93945"/>
                        <a:pt x="199112" y="96392"/>
                      </a:cubicBezTo>
                      <a:cubicBezTo>
                        <a:pt x="195361" y="98838"/>
                        <a:pt x="189555" y="102589"/>
                        <a:pt x="182639" y="107058"/>
                      </a:cubicBezTo>
                      <a:lnTo>
                        <a:pt x="182639" y="85758"/>
                      </a:lnTo>
                      <a:close/>
                      <a:moveTo>
                        <a:pt x="176604" y="6035"/>
                      </a:moveTo>
                      <a:lnTo>
                        <a:pt x="176604" y="110973"/>
                      </a:lnTo>
                      <a:cubicBezTo>
                        <a:pt x="158924" y="122455"/>
                        <a:pt x="136352" y="137101"/>
                        <a:pt x="120857" y="147181"/>
                      </a:cubicBezTo>
                      <a:lnTo>
                        <a:pt x="104123" y="136286"/>
                      </a:lnTo>
                      <a:lnTo>
                        <a:pt x="87356" y="147213"/>
                      </a:lnTo>
                      <a:lnTo>
                        <a:pt x="31609" y="110875"/>
                      </a:lnTo>
                      <a:lnTo>
                        <a:pt x="31609" y="47560"/>
                      </a:lnTo>
                      <a:lnTo>
                        <a:pt x="73167" y="47560"/>
                      </a:lnTo>
                      <a:lnTo>
                        <a:pt x="73167" y="6035"/>
                      </a:lnTo>
                      <a:close/>
                      <a:moveTo>
                        <a:pt x="6035" y="101383"/>
                      </a:moveTo>
                      <a:lnTo>
                        <a:pt x="81844" y="150802"/>
                      </a:lnTo>
                      <a:lnTo>
                        <a:pt x="6035" y="200188"/>
                      </a:lnTo>
                      <a:lnTo>
                        <a:pt x="6035" y="101383"/>
                      </a:lnTo>
                      <a:close/>
                      <a:moveTo>
                        <a:pt x="202472" y="101383"/>
                      </a:moveTo>
                      <a:lnTo>
                        <a:pt x="202472" y="200221"/>
                      </a:lnTo>
                      <a:lnTo>
                        <a:pt x="126402" y="150769"/>
                      </a:lnTo>
                      <a:cubicBezTo>
                        <a:pt x="150476" y="135111"/>
                        <a:pt x="189196" y="109994"/>
                        <a:pt x="202472" y="101383"/>
                      </a:cubicBezTo>
                      <a:close/>
                      <a:moveTo>
                        <a:pt x="104123" y="143495"/>
                      </a:moveTo>
                      <a:lnTo>
                        <a:pt x="195328" y="202732"/>
                      </a:lnTo>
                      <a:lnTo>
                        <a:pt x="13146" y="202732"/>
                      </a:lnTo>
                      <a:lnTo>
                        <a:pt x="104123" y="143495"/>
                      </a:lnTo>
                      <a:close/>
                      <a:moveTo>
                        <a:pt x="68894" y="0"/>
                      </a:moveTo>
                      <a:lnTo>
                        <a:pt x="25607" y="43319"/>
                      </a:lnTo>
                      <a:lnTo>
                        <a:pt x="25607" y="78581"/>
                      </a:lnTo>
                      <a:lnTo>
                        <a:pt x="0" y="95250"/>
                      </a:lnTo>
                      <a:lnTo>
                        <a:pt x="0" y="208767"/>
                      </a:lnTo>
                      <a:lnTo>
                        <a:pt x="208507" y="208767"/>
                      </a:lnTo>
                      <a:lnTo>
                        <a:pt x="208507" y="95217"/>
                      </a:lnTo>
                      <a:lnTo>
                        <a:pt x="207104" y="94337"/>
                      </a:lnTo>
                      <a:cubicBezTo>
                        <a:pt x="206974" y="94239"/>
                        <a:pt x="196437" y="87552"/>
                        <a:pt x="182639" y="78581"/>
                      </a:cubicBezTo>
                      <a:lnTo>
                        <a:pt x="182639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A12F607B-C96C-482C-A40C-057BEA87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94" y="4370078"/>
            <a:ext cx="1716175" cy="6425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2827" y="2094697"/>
            <a:ext cx="1816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Разработано и опубликовано методическое пособие «Сборник программ внеурочной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деятельности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в центрах образования естественно научной направленности «Точка роста» 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9694" y="2078538"/>
            <a:ext cx="188603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Публикация статьи в</a:t>
            </a:r>
          </a:p>
          <a:p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Региональном издании «Организации работы ресурсного центра для педагогических работников центров образования «Точка роста»</a:t>
            </a: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9694" y="2186260"/>
            <a:ext cx="1987231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Проведение на базе Центра</a:t>
            </a:r>
          </a:p>
          <a:p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«Точка роста» стажировок по развитию цифровых и технологических компетенций педагогов</a:t>
            </a: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latin typeface="Nunito Sans ExtraBold"/>
                <a:sym typeface="Nunito Sans ExtraBold"/>
              </a:rPr>
              <a:t>ПЛАН ДЕЯТЕЛЬНОСТИ НА 2024г. </a:t>
            </a:r>
            <a:endParaRPr dirty="0"/>
          </a:p>
        </p:txBody>
      </p:sp>
      <p:cxnSp>
        <p:nvCxnSpPr>
          <p:cNvPr id="69" name="Google Shape;69;p17"/>
          <p:cNvCxnSpPr>
            <a:stCxn id="70" idx="2"/>
            <a:endCxn id="71" idx="2"/>
          </p:cNvCxnSpPr>
          <p:nvPr/>
        </p:nvCxnSpPr>
        <p:spPr>
          <a:xfrm rot="10800000" flipH="1">
            <a:off x="1792382" y="2641440"/>
            <a:ext cx="477300" cy="2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7"/>
          <p:cNvCxnSpPr>
            <a:stCxn id="73" idx="2"/>
            <a:endCxn id="74" idx="6"/>
          </p:cNvCxnSpPr>
          <p:nvPr/>
        </p:nvCxnSpPr>
        <p:spPr>
          <a:xfrm>
            <a:off x="3210717" y="2641550"/>
            <a:ext cx="811200" cy="2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7"/>
          <p:cNvCxnSpPr>
            <a:stCxn id="76" idx="2"/>
            <a:endCxn id="77" idx="2"/>
          </p:cNvCxnSpPr>
          <p:nvPr/>
        </p:nvCxnSpPr>
        <p:spPr>
          <a:xfrm>
            <a:off x="4842523" y="2644127"/>
            <a:ext cx="631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7"/>
          <p:cNvCxnSpPr>
            <a:stCxn id="79" idx="2"/>
            <a:endCxn id="80" idx="6"/>
          </p:cNvCxnSpPr>
          <p:nvPr/>
        </p:nvCxnSpPr>
        <p:spPr>
          <a:xfrm>
            <a:off x="6390410" y="2644108"/>
            <a:ext cx="8232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1" name="Google Shape;81;p17"/>
          <p:cNvGrpSpPr/>
          <p:nvPr/>
        </p:nvGrpSpPr>
        <p:grpSpPr>
          <a:xfrm>
            <a:off x="719989" y="2095499"/>
            <a:ext cx="1225323" cy="1097267"/>
            <a:chOff x="961888" y="2224546"/>
            <a:chExt cx="999937" cy="825696"/>
          </a:xfrm>
        </p:grpSpPr>
        <p:sp>
          <p:nvSpPr>
            <p:cNvPr id="82" name="Google Shape;82;p17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17"/>
          <p:cNvGrpSpPr/>
          <p:nvPr/>
        </p:nvGrpSpPr>
        <p:grpSpPr>
          <a:xfrm>
            <a:off x="2232585" y="2092926"/>
            <a:ext cx="1225271" cy="1097264"/>
            <a:chOff x="2528501" y="2224746"/>
            <a:chExt cx="953370" cy="825320"/>
          </a:xfrm>
        </p:grpSpPr>
        <p:sp>
          <p:nvSpPr>
            <p:cNvPr id="84" name="Google Shape;84;p17"/>
            <p:cNvSpPr/>
            <p:nvPr/>
          </p:nvSpPr>
          <p:spPr>
            <a:xfrm>
              <a:off x="2528501" y="2224746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2557275" y="2575000"/>
              <a:ext cx="124800" cy="124800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3289575" y="2575000"/>
              <a:ext cx="124800" cy="124800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17"/>
          <p:cNvGrpSpPr/>
          <p:nvPr/>
        </p:nvGrpSpPr>
        <p:grpSpPr>
          <a:xfrm>
            <a:off x="3810053" y="2095486"/>
            <a:ext cx="1225271" cy="1097267"/>
            <a:chOff x="4095184" y="2224547"/>
            <a:chExt cx="953444" cy="825696"/>
          </a:xfrm>
        </p:grpSpPr>
        <p:sp>
          <p:nvSpPr>
            <p:cNvPr id="86" name="Google Shape;86;p17"/>
            <p:cNvSpPr/>
            <p:nvPr/>
          </p:nvSpPr>
          <p:spPr>
            <a:xfrm>
              <a:off x="4095184" y="2224547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4135338" y="2575000"/>
              <a:ext cx="124800" cy="124800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4898600" y="2575000"/>
              <a:ext cx="124800" cy="124800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7"/>
          <p:cNvGrpSpPr/>
          <p:nvPr/>
        </p:nvGrpSpPr>
        <p:grpSpPr>
          <a:xfrm>
            <a:off x="6965005" y="2095485"/>
            <a:ext cx="1225271" cy="1097267"/>
            <a:chOff x="7228668" y="2224545"/>
            <a:chExt cx="953444" cy="825696"/>
          </a:xfrm>
        </p:grpSpPr>
        <p:grpSp>
          <p:nvGrpSpPr>
            <p:cNvPr id="88" name="Google Shape;88;p17"/>
            <p:cNvGrpSpPr/>
            <p:nvPr/>
          </p:nvGrpSpPr>
          <p:grpSpPr>
            <a:xfrm>
              <a:off x="7228668" y="2224545"/>
              <a:ext cx="953444" cy="825696"/>
              <a:chOff x="7228668" y="2224545"/>
              <a:chExt cx="953444" cy="825696"/>
            </a:xfrm>
          </p:grpSpPr>
          <p:sp>
            <p:nvSpPr>
              <p:cNvPr id="89" name="Google Shape;89;p17"/>
              <p:cNvSpPr/>
              <p:nvPr/>
            </p:nvSpPr>
            <p:spPr>
              <a:xfrm>
                <a:off x="7228668" y="2224545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4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4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7"/>
              <p:cNvSpPr/>
              <p:nvPr/>
            </p:nvSpPr>
            <p:spPr>
              <a:xfrm>
                <a:off x="7260500" y="2575000"/>
                <a:ext cx="124800" cy="12480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17"/>
            <p:cNvSpPr/>
            <p:nvPr/>
          </p:nvSpPr>
          <p:spPr>
            <a:xfrm>
              <a:off x="7297300" y="2575000"/>
              <a:ext cx="124800" cy="124800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17"/>
          <p:cNvGrpSpPr/>
          <p:nvPr/>
        </p:nvGrpSpPr>
        <p:grpSpPr>
          <a:xfrm>
            <a:off x="5387519" y="2095471"/>
            <a:ext cx="1225293" cy="1097267"/>
            <a:chOff x="5661925" y="2224549"/>
            <a:chExt cx="953461" cy="825696"/>
          </a:xfrm>
        </p:grpSpPr>
        <p:sp>
          <p:nvSpPr>
            <p:cNvPr id="92" name="Google Shape;92;p17"/>
            <p:cNvSpPr/>
            <p:nvPr/>
          </p:nvSpPr>
          <p:spPr>
            <a:xfrm>
              <a:off x="5661925" y="2224549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5729425" y="2575000"/>
              <a:ext cx="124800" cy="124800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6442325" y="2575000"/>
              <a:ext cx="124800" cy="124800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7"/>
          <p:cNvGrpSpPr/>
          <p:nvPr/>
        </p:nvGrpSpPr>
        <p:grpSpPr>
          <a:xfrm>
            <a:off x="785596" y="2308796"/>
            <a:ext cx="1033200" cy="647875"/>
            <a:chOff x="785596" y="2308796"/>
            <a:chExt cx="1033200" cy="647875"/>
          </a:xfrm>
        </p:grpSpPr>
        <p:sp>
          <p:nvSpPr>
            <p:cNvPr id="94" name="Google Shape;94;p17"/>
            <p:cNvSpPr txBox="1"/>
            <p:nvPr/>
          </p:nvSpPr>
          <p:spPr>
            <a:xfrm>
              <a:off x="785596" y="2591571"/>
              <a:ext cx="1033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Месяц</a:t>
              </a:r>
              <a:endParaRPr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5" name="Google Shape;95;p17"/>
            <p:cNvSpPr txBox="1"/>
            <p:nvPr/>
          </p:nvSpPr>
          <p:spPr>
            <a:xfrm>
              <a:off x="785596" y="2308796"/>
              <a:ext cx="1033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01</a:t>
              </a:r>
              <a:endParaRPr sz="16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8" name="Google Shape;98;p17"/>
          <p:cNvSpPr txBox="1"/>
          <p:nvPr/>
        </p:nvSpPr>
        <p:spPr>
          <a:xfrm>
            <a:off x="7061019" y="2308796"/>
            <a:ext cx="103327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05</a:t>
            </a:r>
            <a:endParaRPr sz="16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139431" y="3290711"/>
            <a:ext cx="1783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Анализ ресурсов 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Центров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«Точка роста»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Тимашевского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района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Assistant Light"/>
              <a:cs typeface="Calibri" panose="020F0502020204030204" pitchFamily="34" charset="0"/>
              <a:sym typeface="Assistant Ligh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906094" y="2308796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03</a:t>
            </a:r>
            <a:endParaRPr sz="16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483568" y="2303413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04</a:t>
            </a:r>
            <a:endParaRPr sz="16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328623" y="2303463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02</a:t>
            </a:r>
            <a:endParaRPr sz="16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989425" y="2727400"/>
            <a:ext cx="124800" cy="1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1951413" y="2553525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17"/>
          <p:cNvCxnSpPr>
            <a:stCxn id="113" idx="2"/>
            <a:endCxn id="99" idx="0"/>
          </p:cNvCxnSpPr>
          <p:nvPr/>
        </p:nvCxnSpPr>
        <p:spPr>
          <a:xfrm flipH="1">
            <a:off x="2031031" y="2721250"/>
            <a:ext cx="17220" cy="569461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7"/>
          <p:cNvSpPr/>
          <p:nvPr/>
        </p:nvSpPr>
        <p:spPr>
          <a:xfrm>
            <a:off x="3545325" y="2553538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6692050" y="2553538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5106363" y="2553525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17"/>
          <p:cNvCxnSpPr>
            <a:cxnSpLocks/>
            <a:stCxn id="115" idx="0"/>
          </p:cNvCxnSpPr>
          <p:nvPr/>
        </p:nvCxnSpPr>
        <p:spPr>
          <a:xfrm rot="10800000">
            <a:off x="3642163" y="1933738"/>
            <a:ext cx="0" cy="619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7"/>
          <p:cNvCxnSpPr>
            <a:cxnSpLocks/>
            <a:stCxn id="117" idx="2"/>
          </p:cNvCxnSpPr>
          <p:nvPr/>
        </p:nvCxnSpPr>
        <p:spPr>
          <a:xfrm>
            <a:off x="5203200" y="2721250"/>
            <a:ext cx="0" cy="6195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7"/>
          <p:cNvCxnSpPr>
            <a:cxnSpLocks/>
            <a:stCxn id="116" idx="0"/>
          </p:cNvCxnSpPr>
          <p:nvPr/>
        </p:nvCxnSpPr>
        <p:spPr>
          <a:xfrm rot="10800000">
            <a:off x="6788888" y="1933738"/>
            <a:ext cx="0" cy="619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94;p17">
            <a:extLst>
              <a:ext uri="{FF2B5EF4-FFF2-40B4-BE49-F238E27FC236}">
                <a16:creationId xmlns:a16="http://schemas.microsoft.com/office/drawing/2014/main" xmlns="" id="{4228A197-003E-4160-8EB0-E0FC462BBACB}"/>
              </a:ext>
            </a:extLst>
          </p:cNvPr>
          <p:cNvSpPr txBox="1"/>
          <p:nvPr/>
        </p:nvSpPr>
        <p:spPr>
          <a:xfrm>
            <a:off x="2316974" y="2614537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Месяц</a:t>
            </a:r>
            <a:endParaRPr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6" name="Google Shape;94;p17">
            <a:extLst>
              <a:ext uri="{FF2B5EF4-FFF2-40B4-BE49-F238E27FC236}">
                <a16:creationId xmlns:a16="http://schemas.microsoft.com/office/drawing/2014/main" xmlns="" id="{3C6933B2-C2DD-4A6F-9655-586EA032FE53}"/>
              </a:ext>
            </a:extLst>
          </p:cNvPr>
          <p:cNvSpPr txBox="1"/>
          <p:nvPr/>
        </p:nvSpPr>
        <p:spPr>
          <a:xfrm>
            <a:off x="3887367" y="2615567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Месяц</a:t>
            </a:r>
            <a:endParaRPr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" name="Google Shape;94;p17">
            <a:extLst>
              <a:ext uri="{FF2B5EF4-FFF2-40B4-BE49-F238E27FC236}">
                <a16:creationId xmlns:a16="http://schemas.microsoft.com/office/drawing/2014/main" xmlns="" id="{03F2C9B7-C0CB-432D-ADDD-46DAF67E419A}"/>
              </a:ext>
            </a:extLst>
          </p:cNvPr>
          <p:cNvSpPr txBox="1"/>
          <p:nvPr/>
        </p:nvSpPr>
        <p:spPr>
          <a:xfrm>
            <a:off x="5495927" y="2615567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Месяц</a:t>
            </a:r>
            <a:endParaRPr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" name="Google Shape;94;p17">
            <a:extLst>
              <a:ext uri="{FF2B5EF4-FFF2-40B4-BE49-F238E27FC236}">
                <a16:creationId xmlns:a16="http://schemas.microsoft.com/office/drawing/2014/main" xmlns="" id="{E142E99C-1860-4A6D-9F72-3192DFA03B3E}"/>
              </a:ext>
            </a:extLst>
          </p:cNvPr>
          <p:cNvSpPr txBox="1"/>
          <p:nvPr/>
        </p:nvSpPr>
        <p:spPr>
          <a:xfrm>
            <a:off x="7089463" y="2607250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Месяц</a:t>
            </a:r>
            <a:endParaRPr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" name="Google Shape;99;p17">
            <a:extLst>
              <a:ext uri="{FF2B5EF4-FFF2-40B4-BE49-F238E27FC236}">
                <a16:creationId xmlns:a16="http://schemas.microsoft.com/office/drawing/2014/main" xmlns="" id="{B30978D5-0A0A-4882-AFCD-47DE3AC403AB}"/>
              </a:ext>
            </a:extLst>
          </p:cNvPr>
          <p:cNvSpPr txBox="1"/>
          <p:nvPr/>
        </p:nvSpPr>
        <p:spPr>
          <a:xfrm>
            <a:off x="2724717" y="881591"/>
            <a:ext cx="1783200" cy="10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планов,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программ, совместных проектов центра цифрового образования детей IT-куб  и центров образования «Точка роста» 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Assistant Light"/>
              <a:cs typeface="Calibri" panose="020F0502020204030204" pitchFamily="34" charset="0"/>
              <a:sym typeface="Assistant Light"/>
            </a:endParaRPr>
          </a:p>
        </p:txBody>
      </p:sp>
      <p:sp>
        <p:nvSpPr>
          <p:cNvPr id="60" name="Google Shape;99;p17">
            <a:extLst>
              <a:ext uri="{FF2B5EF4-FFF2-40B4-BE49-F238E27FC236}">
                <a16:creationId xmlns:a16="http://schemas.microsoft.com/office/drawing/2014/main" xmlns="" id="{D07556C4-35C1-4D10-B4EE-899C68122140}"/>
              </a:ext>
            </a:extLst>
          </p:cNvPr>
          <p:cNvSpPr txBox="1"/>
          <p:nvPr/>
        </p:nvSpPr>
        <p:spPr>
          <a:xfrm>
            <a:off x="4229327" y="3294686"/>
            <a:ext cx="1783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на базе Центров образования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«Точка роста» стажировок по развитию компетенций педагогов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Assistant Light"/>
              <a:cs typeface="Calibri" panose="020F0502020204030204" pitchFamily="34" charset="0"/>
              <a:sym typeface="Assistant Light"/>
            </a:endParaRPr>
          </a:p>
        </p:txBody>
      </p:sp>
      <p:sp>
        <p:nvSpPr>
          <p:cNvPr id="61" name="Google Shape;99;p17">
            <a:extLst>
              <a:ext uri="{FF2B5EF4-FFF2-40B4-BE49-F238E27FC236}">
                <a16:creationId xmlns:a16="http://schemas.microsoft.com/office/drawing/2014/main" xmlns="" id="{D51FDE19-BFA4-475D-8887-70C1133C174A}"/>
              </a:ext>
            </a:extLst>
          </p:cNvPr>
          <p:cNvSpPr txBox="1"/>
          <p:nvPr/>
        </p:nvSpPr>
        <p:spPr>
          <a:xfrm>
            <a:off x="5822863" y="1267911"/>
            <a:ext cx="1783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Публикация методического пособия «Организация ресурсного центра центров образования «Точка роста»»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Assistant Light"/>
              <a:cs typeface="Calibri" panose="020F0502020204030204" pitchFamily="34" charset="0"/>
              <a:sym typeface="Assistant Light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E17C8AE-427D-428F-948F-01EFFB96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088" y="4377196"/>
            <a:ext cx="1716175" cy="642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tworking Newsletter Infographics by Slidesgo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350</Words>
  <Application>Microsoft Office PowerPoint</Application>
  <PresentationFormat>Экран (16:9)</PresentationFormat>
  <Paragraphs>44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Assistant Light</vt:lpstr>
      <vt:lpstr>Bebas Neue</vt:lpstr>
      <vt:lpstr>Cambria Math</vt:lpstr>
      <vt:lpstr>Calibri</vt:lpstr>
      <vt:lpstr>Assistant</vt:lpstr>
      <vt:lpstr>Times New Roman</vt:lpstr>
      <vt:lpstr>Nunito Sans</vt:lpstr>
      <vt:lpstr>Nunito Sans ExtraBold</vt:lpstr>
      <vt:lpstr>Arial</vt:lpstr>
      <vt:lpstr>Cambria</vt:lpstr>
      <vt:lpstr>Networking Newsletter Infographics by Slidesgo</vt:lpstr>
      <vt:lpstr>Модель сетевого взаимодействия центров  «ТОЧКА РОСТА»  с ресурсным центром на базе ОО</vt:lpstr>
      <vt:lpstr>Презентация PowerPoint</vt:lpstr>
      <vt:lpstr>РЕЗУЛЬТАТЫ ДЕЯТЕЛЬНОСТИ</vt:lpstr>
      <vt:lpstr>РАСПОРОСТРАНЕНИЕ ОПЫТА</vt:lpstr>
      <vt:lpstr>ПЛАН ДЕЯТЕЛЬНОСТИ НА 2024г.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 INFOGRAPHICS</dc:title>
  <dc:creator>Сергей Каракай</dc:creator>
  <cp:lastModifiedBy>Директор</cp:lastModifiedBy>
  <cp:revision>11</cp:revision>
  <dcterms:modified xsi:type="dcterms:W3CDTF">2023-09-19T12:13:19Z</dcterms:modified>
</cp:coreProperties>
</file>